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37" r:id="rId1"/>
  </p:sldMasterIdLst>
  <p:notesMasterIdLst>
    <p:notesMasterId r:id="rId47"/>
  </p:notesMasterIdLst>
  <p:handoutMasterIdLst>
    <p:handoutMasterId r:id="rId48"/>
  </p:handoutMasterIdLst>
  <p:sldIdLst>
    <p:sldId id="256" r:id="rId2"/>
    <p:sldId id="411" r:id="rId3"/>
    <p:sldId id="486" r:id="rId4"/>
    <p:sldId id="355" r:id="rId5"/>
    <p:sldId id="522" r:id="rId6"/>
    <p:sldId id="523" r:id="rId7"/>
    <p:sldId id="524" r:id="rId8"/>
    <p:sldId id="526" r:id="rId9"/>
    <p:sldId id="527" r:id="rId10"/>
    <p:sldId id="528" r:id="rId11"/>
    <p:sldId id="529" r:id="rId12"/>
    <p:sldId id="530" r:id="rId13"/>
    <p:sldId id="525" r:id="rId14"/>
    <p:sldId id="531" r:id="rId15"/>
    <p:sldId id="534" r:id="rId16"/>
    <p:sldId id="535" r:id="rId17"/>
    <p:sldId id="536" r:id="rId18"/>
    <p:sldId id="537" r:id="rId19"/>
    <p:sldId id="538" r:id="rId20"/>
    <p:sldId id="539" r:id="rId21"/>
    <p:sldId id="540" r:id="rId22"/>
    <p:sldId id="541" r:id="rId23"/>
    <p:sldId id="542" r:id="rId24"/>
    <p:sldId id="543" r:id="rId25"/>
    <p:sldId id="544" r:id="rId26"/>
    <p:sldId id="549" r:id="rId27"/>
    <p:sldId id="545" r:id="rId28"/>
    <p:sldId id="546" r:id="rId29"/>
    <p:sldId id="547" r:id="rId30"/>
    <p:sldId id="548" r:id="rId31"/>
    <p:sldId id="563"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15" r:id="rId45"/>
    <p:sldId id="265" r:id="rId46"/>
  </p:sldIdLst>
  <p:sldSz cx="9144000" cy="6858000" type="screen4x3"/>
  <p:notesSz cx="7099300" cy="10234613"/>
  <p:embeddedFontLst>
    <p:embeddedFont>
      <p:font typeface="华文新魏" pitchFamily="2" charset="-122"/>
      <p:regular r:id="rId49"/>
    </p:embeddedFont>
    <p:embeddedFont>
      <p:font typeface="楷体_GB2312" charset="-122"/>
      <p:regular r:id="rId50"/>
    </p:embeddedFont>
    <p:embeddedFont>
      <p:font typeface="Comic Sans MS" pitchFamily="66" charset="0"/>
      <p:regular r:id="rId51"/>
      <p:bold r:id="rId52"/>
      <p:italic r:id="rId53"/>
      <p:boldItalic r:id="rId54"/>
    </p:embeddedFont>
    <p:embeddedFont>
      <p:font typeface="맑은 고딕" pitchFamily="34" charset="-127"/>
      <p:regular r:id="rId55"/>
      <p:bold r:id="rId56"/>
    </p:embeddedFont>
    <p:embeddedFont>
      <p:font typeface="Garamond" pitchFamily="18" charset="0"/>
      <p:regular r:id="rId57"/>
      <p:bold r:id="rId58"/>
      <p:italic r:id="rId59"/>
    </p:embeddedFont>
    <p:embeddedFont>
      <p:font typeface="Calibri" pitchFamily="34" charset="0"/>
      <p:regular r:id="rId60"/>
      <p:bold r:id="rId61"/>
      <p:italic r:id="rId62"/>
      <p:boldItalic r:id="rId63"/>
    </p:embeddedFont>
    <p:embeddedFont>
      <p:font typeface="楷体" pitchFamily="49" charset="-122"/>
      <p:regular r:id="rId64"/>
    </p:embeddedFont>
    <p:embeddedFont>
      <p:font typeface="微软雅黑" pitchFamily="34" charset="-122"/>
      <p:regular r:id="rId65"/>
      <p:bold r:id="rId66"/>
    </p:embeddedFont>
    <p:embeddedFont>
      <p:font typeface="华文楷体" pitchFamily="2" charset="-122"/>
      <p:regular r:id="rId67"/>
    </p:embeddedFont>
    <p:embeddedFont>
      <p:font typeface="Gulim" pitchFamily="34" charset="-127"/>
      <p:regular r:id="rId68"/>
    </p:embeddedFont>
    <p:embeddedFont>
      <p:font typeface="Verdana" pitchFamily="34" charset="0"/>
      <p:regular r:id="rId69"/>
      <p:bold r:id="rId70"/>
      <p:italic r:id="rId71"/>
      <p:boldItalic r:id="rId72"/>
    </p:embeddedFont>
  </p:embeddedFontLst>
  <p:custDataLst>
    <p:tags r:id="rId73"/>
  </p:custDataLst>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660066"/>
    <a:srgbClr val="0000FF"/>
    <a:srgbClr val="CC00CC"/>
    <a:srgbClr val="FF9900"/>
    <a:srgbClr val="000066"/>
    <a:srgbClr val="66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8" autoAdjust="0"/>
    <p:restoredTop sz="90449" autoAdjust="0"/>
  </p:normalViewPr>
  <p:slideViewPr>
    <p:cSldViewPr snapToObjects="1">
      <p:cViewPr varScale="1">
        <p:scale>
          <a:sx n="61" d="100"/>
          <a:sy n="61" d="100"/>
        </p:scale>
        <p:origin x="-884" y="-64"/>
      </p:cViewPr>
      <p:guideLst>
        <p:guide orient="horz" pos="2160"/>
        <p:guide pos="2880"/>
      </p:guideLst>
    </p:cSldViewPr>
  </p:slideViewPr>
  <p:outlineViewPr>
    <p:cViewPr>
      <p:scale>
        <a:sx n="75" d="100"/>
        <a:sy n="75" d="100"/>
      </p:scale>
      <p:origin x="0" y="0"/>
    </p:cViewPr>
  </p:outlineViewPr>
  <p:notesTextViewPr>
    <p:cViewPr>
      <p:scale>
        <a:sx n="125" d="100"/>
        <a:sy n="125" d="100"/>
      </p:scale>
      <p:origin x="0" y="0"/>
    </p:cViewPr>
  </p:notesTextViewPr>
  <p:sorterViewPr>
    <p:cViewPr>
      <p:scale>
        <a:sx n="66" d="100"/>
        <a:sy n="66" d="100"/>
      </p:scale>
      <p:origin x="0" y="8184"/>
    </p:cViewPr>
  </p:sorterViewPr>
  <p:notesViewPr>
    <p:cSldViewPr snapToObjects="1">
      <p:cViewPr varScale="1">
        <p:scale>
          <a:sx n="90" d="100"/>
          <a:sy n="90" d="100"/>
        </p:scale>
        <p:origin x="-3720" y="-108"/>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6" Type="http://schemas.openxmlformats.org/officeDocument/2006/relationships/image" Target="../media/image80.emf"/><Relationship Id="rId5" Type="http://schemas.openxmlformats.org/officeDocument/2006/relationships/image" Target="../media/image79.wmf"/><Relationship Id="rId4"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image" Target="../media/image85.emf"/><Relationship Id="rId1" Type="http://schemas.openxmlformats.org/officeDocument/2006/relationships/image" Target="../media/image81.wmf"/><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93.wmf"/><Relationship Id="rId7" Type="http://schemas.openxmlformats.org/officeDocument/2006/relationships/image" Target="../media/image105.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94.wmf"/><Relationship Id="rId9" Type="http://schemas.openxmlformats.org/officeDocument/2006/relationships/image" Target="../media/image10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1.wmf"/><Relationship Id="rId5" Type="http://schemas.openxmlformats.org/officeDocument/2006/relationships/image" Target="../media/image26.wmf"/><Relationship Id="rId4"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1.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21.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6.wmf"/><Relationship Id="rId7" Type="http://schemas.openxmlformats.org/officeDocument/2006/relationships/image" Target="../media/image150.wmf"/><Relationship Id="rId2" Type="http://schemas.openxmlformats.org/officeDocument/2006/relationships/image" Target="../media/image143.wmf"/><Relationship Id="rId1" Type="http://schemas.openxmlformats.org/officeDocument/2006/relationships/image" Target="../media/image138.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4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3.wmf"/><Relationship Id="rId1" Type="http://schemas.openxmlformats.org/officeDocument/2006/relationships/image" Target="../media/image148.wmf"/><Relationship Id="rId4" Type="http://schemas.openxmlformats.org/officeDocument/2006/relationships/image" Target="../media/image15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6" Type="http://schemas.openxmlformats.org/officeDocument/2006/relationships/image" Target="../media/image166.wmf"/><Relationship Id="rId5" Type="http://schemas.openxmlformats.org/officeDocument/2006/relationships/image" Target="../media/image165.emf"/><Relationship Id="rId4" Type="http://schemas.openxmlformats.org/officeDocument/2006/relationships/image" Target="../media/image16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wmf"/><Relationship Id="rId1" Type="http://schemas.openxmlformats.org/officeDocument/2006/relationships/image" Target="../media/image161.wmf"/><Relationship Id="rId6" Type="http://schemas.openxmlformats.org/officeDocument/2006/relationships/image" Target="../media/image172.wmf"/><Relationship Id="rId5" Type="http://schemas.openxmlformats.org/officeDocument/2006/relationships/image" Target="../media/image171.wmf"/><Relationship Id="rId4" Type="http://schemas.openxmlformats.org/officeDocument/2006/relationships/image" Target="../media/image17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2.wmf"/><Relationship Id="rId1" Type="http://schemas.openxmlformats.org/officeDocument/2006/relationships/image" Target="../media/image173.wmf"/><Relationship Id="rId4" Type="http://schemas.openxmlformats.org/officeDocument/2006/relationships/image" Target="../media/image16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0.wmf"/><Relationship Id="rId7" Type="http://schemas.openxmlformats.org/officeDocument/2006/relationships/image" Target="../media/image161.wmf"/><Relationship Id="rId2" Type="http://schemas.openxmlformats.org/officeDocument/2006/relationships/image" Target="../media/image172.wmf"/><Relationship Id="rId1" Type="http://schemas.openxmlformats.org/officeDocument/2006/relationships/image" Target="../media/image179.wmf"/><Relationship Id="rId6" Type="http://schemas.openxmlformats.org/officeDocument/2006/relationships/image" Target="../media/image183.emf"/><Relationship Id="rId5" Type="http://schemas.openxmlformats.org/officeDocument/2006/relationships/image" Target="../media/image182.wmf"/><Relationship Id="rId4" Type="http://schemas.openxmlformats.org/officeDocument/2006/relationships/image" Target="../media/image181.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image" Target="../media/image186.wmf"/><Relationship Id="rId7" Type="http://schemas.openxmlformats.org/officeDocument/2006/relationships/image" Target="../media/image189.wmf"/><Relationship Id="rId2" Type="http://schemas.openxmlformats.org/officeDocument/2006/relationships/image" Target="../media/image185.wmf"/><Relationship Id="rId1" Type="http://schemas.openxmlformats.org/officeDocument/2006/relationships/image" Target="../media/image184.emf"/><Relationship Id="rId6" Type="http://schemas.openxmlformats.org/officeDocument/2006/relationships/image" Target="../media/image188.wmf"/><Relationship Id="rId5" Type="http://schemas.openxmlformats.org/officeDocument/2006/relationships/image" Target="../media/image187.wmf"/><Relationship Id="rId4" Type="http://schemas.openxmlformats.org/officeDocument/2006/relationships/image" Target="../media/image13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94.wmf"/><Relationship Id="rId7" Type="http://schemas.openxmlformats.org/officeDocument/2006/relationships/image" Target="../media/image198.wmf"/><Relationship Id="rId2" Type="http://schemas.openxmlformats.org/officeDocument/2006/relationships/image" Target="../media/image193.wmf"/><Relationship Id="rId1" Type="http://schemas.openxmlformats.org/officeDocument/2006/relationships/image" Target="../media/image192.emf"/><Relationship Id="rId6" Type="http://schemas.openxmlformats.org/officeDocument/2006/relationships/image" Target="../media/image197.emf"/><Relationship Id="rId5" Type="http://schemas.openxmlformats.org/officeDocument/2006/relationships/image" Target="../media/image196.wmf"/><Relationship Id="rId4" Type="http://schemas.openxmlformats.org/officeDocument/2006/relationships/image" Target="../media/image19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image" Target="../media/image20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1.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8.wmf"/><Relationship Id="rId2" Type="http://schemas.openxmlformats.org/officeDocument/2006/relationships/image" Target="../media/image31.wmf"/><Relationship Id="rId1" Type="http://schemas.openxmlformats.org/officeDocument/2006/relationships/image" Target="../media/image21.wmf"/><Relationship Id="rId6" Type="http://schemas.openxmlformats.org/officeDocument/2006/relationships/image" Target="../media/image37.wmf"/><Relationship Id="rId5" Type="http://schemas.openxmlformats.org/officeDocument/2006/relationships/image" Target="../media/image30.wmf"/><Relationship Id="rId4"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wmf"/><Relationship Id="rId5" Type="http://schemas.openxmlformats.org/officeDocument/2006/relationships/image" Target="../media/image43.emf"/><Relationship Id="rId4"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wmf"/><Relationship Id="rId7" Type="http://schemas.openxmlformats.org/officeDocument/2006/relationships/image" Target="../media/image50.e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6.wmf"/><Relationship Id="rId1" Type="http://schemas.openxmlformats.org/officeDocument/2006/relationships/image" Target="../media/image54.w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8AF9D297-1316-49AA-9920-7BBEAFDEA835}"/>
              </a:ext>
            </a:extLst>
          </p:cNvPr>
          <p:cNvSpPr>
            <a:spLocks noGrp="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zh-CN" altLang="en-US"/>
          </a:p>
        </p:txBody>
      </p:sp>
      <p:sp>
        <p:nvSpPr>
          <p:cNvPr id="3" name="日期占位符 2">
            <a:extLst>
              <a:ext uri="{FF2B5EF4-FFF2-40B4-BE49-F238E27FC236}">
                <a16:creationId xmlns:a16="http://schemas.microsoft.com/office/drawing/2014/main" xmlns="" id="{D415F71B-3C30-4AFF-8108-82123FE2B200}"/>
              </a:ext>
            </a:extLst>
          </p:cNvPr>
          <p:cNvSpPr>
            <a:spLocks noGrp="1"/>
          </p:cNvSpPr>
          <p:nvPr>
            <p:ph type="dt" sz="quarter"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fld id="{600CC39C-2077-42FE-98E3-B1816C48E465}" type="datetimeFigureOut">
              <a:rPr lang="zh-CN" altLang="en-US"/>
              <a:pPr>
                <a:defRPr/>
              </a:pPr>
              <a:t>2021/3/24</a:t>
            </a:fld>
            <a:endParaRPr lang="en-US" altLang="zh-CN"/>
          </a:p>
        </p:txBody>
      </p:sp>
      <p:sp>
        <p:nvSpPr>
          <p:cNvPr id="4" name="页脚占位符 3">
            <a:extLst>
              <a:ext uri="{FF2B5EF4-FFF2-40B4-BE49-F238E27FC236}">
                <a16:creationId xmlns:a16="http://schemas.microsoft.com/office/drawing/2014/main" xmlns="" id="{70C9AD5D-6EAC-427D-8931-8A11B3386958}"/>
              </a:ext>
            </a:extLst>
          </p:cNvPr>
          <p:cNvSpPr>
            <a:spLocks noGrp="1"/>
          </p:cNvSpPr>
          <p:nvPr>
            <p:ph type="ftr" sz="quarter" idx="2"/>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zh-CN" altLang="en-US"/>
          </a:p>
        </p:txBody>
      </p:sp>
      <p:sp>
        <p:nvSpPr>
          <p:cNvPr id="5" name="灯片编号占位符 4">
            <a:extLst>
              <a:ext uri="{FF2B5EF4-FFF2-40B4-BE49-F238E27FC236}">
                <a16:creationId xmlns:a16="http://schemas.microsoft.com/office/drawing/2014/main" xmlns="" id="{DED8CCAD-7D0C-4AFB-B900-F925FEAEE9BF}"/>
              </a:ext>
            </a:extLst>
          </p:cNvPr>
          <p:cNvSpPr>
            <a:spLocks noGrp="1"/>
          </p:cNvSpPr>
          <p:nvPr>
            <p:ph type="sldNum" sz="quarter" idx="3"/>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fld id="{CAC4519A-88FE-449B-809A-6B2ACD151EBD}" type="slidenum">
              <a:rPr lang="zh-CN" altLang="en-US"/>
              <a:pPr/>
              <a:t>‹#›</a:t>
            </a:fld>
            <a:endParaRPr lang="en-US" altLang="zh-CN"/>
          </a:p>
        </p:txBody>
      </p:sp>
    </p:spTree>
    <p:extLst>
      <p:ext uri="{BB962C8B-B14F-4D97-AF65-F5344CB8AC3E}">
        <p14:creationId xmlns:p14="http://schemas.microsoft.com/office/powerpoint/2010/main" val="40830475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079D0FA0-DEF7-4B69-9892-92BE7FA65812}"/>
              </a:ext>
            </a:extLst>
          </p:cNvPr>
          <p:cNvSpPr>
            <a:spLocks noGrp="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zh-CN" altLang="en-US"/>
          </a:p>
        </p:txBody>
      </p:sp>
      <p:sp>
        <p:nvSpPr>
          <p:cNvPr id="3" name="日期占位符 2">
            <a:extLst>
              <a:ext uri="{FF2B5EF4-FFF2-40B4-BE49-F238E27FC236}">
                <a16:creationId xmlns:a16="http://schemas.microsoft.com/office/drawing/2014/main" xmlns="" id="{3EA306EF-6B7B-48F8-980D-8D4B5243A69E}"/>
              </a:ext>
            </a:extLst>
          </p:cNvPr>
          <p:cNvSpPr>
            <a:spLocks noGrp="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fld id="{7595A3C9-A3F3-46AE-971F-5DCFFCAEC208}" type="datetimeFigureOut">
              <a:rPr lang="zh-CN" altLang="en-US"/>
              <a:pPr>
                <a:defRPr/>
              </a:pPr>
              <a:t>2021/3/24</a:t>
            </a:fld>
            <a:endParaRPr lang="en-US" altLang="zh-CN"/>
          </a:p>
        </p:txBody>
      </p:sp>
      <p:sp>
        <p:nvSpPr>
          <p:cNvPr id="4" name="幻灯片图像占位符 3">
            <a:extLst>
              <a:ext uri="{FF2B5EF4-FFF2-40B4-BE49-F238E27FC236}">
                <a16:creationId xmlns:a16="http://schemas.microsoft.com/office/drawing/2014/main" xmlns="" id="{7C788A72-AA0E-4AE6-9979-5EA11B61A56E}"/>
              </a:ext>
            </a:extLst>
          </p:cNvPr>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xmlns="" id="{4FA71700-0C14-4C5E-B470-97D6846E1C9C}"/>
              </a:ext>
            </a:extLst>
          </p:cNvPr>
          <p:cNvSpPr>
            <a:spLocks noGrp="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xmlns="" id="{234D3B57-D963-4827-A1DC-C0B0CAE2C6D2}"/>
              </a:ext>
            </a:extLst>
          </p:cNvPr>
          <p:cNvSpPr>
            <a:spLocks noGrp="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zh-CN" altLang="en-US"/>
          </a:p>
        </p:txBody>
      </p:sp>
      <p:sp>
        <p:nvSpPr>
          <p:cNvPr id="7" name="灯片编号占位符 6">
            <a:extLst>
              <a:ext uri="{FF2B5EF4-FFF2-40B4-BE49-F238E27FC236}">
                <a16:creationId xmlns:a16="http://schemas.microsoft.com/office/drawing/2014/main" xmlns="" id="{62D4E589-60BF-46DC-BB5F-71562828BC97}"/>
              </a:ext>
            </a:extLst>
          </p:cNvPr>
          <p:cNvSpPr>
            <a:spLocks noGrp="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fld id="{1FFEF898-236B-432F-88EE-875CDDFDFBFE}" type="slidenum">
              <a:rPr lang="zh-CN" altLang="en-US"/>
              <a:pPr/>
              <a:t>‹#›</a:t>
            </a:fld>
            <a:endParaRPr lang="en-US" altLang="zh-CN"/>
          </a:p>
        </p:txBody>
      </p:sp>
    </p:spTree>
    <p:extLst>
      <p:ext uri="{BB962C8B-B14F-4D97-AF65-F5344CB8AC3E}">
        <p14:creationId xmlns:p14="http://schemas.microsoft.com/office/powerpoint/2010/main" val="22694552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xmlns="" id="{FEBA82A1-41B5-4F91-B6E1-439400C82A3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xmlns="" id="{3DDF17B6-190C-4755-92D7-031485A7D6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
        <p:nvSpPr>
          <p:cNvPr id="69636" name="灯片编号占位符 3">
            <a:extLst>
              <a:ext uri="{FF2B5EF4-FFF2-40B4-BE49-F238E27FC236}">
                <a16:creationId xmlns:a16="http://schemas.microsoft.com/office/drawing/2014/main" xmlns="" id="{03BF9815-7A1F-43B4-989A-18950DC3E4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Times New Roman" panose="02020603050405020304" pitchFamily="18" charset="0"/>
                <a:ea typeface="宋体" panose="02010600030101010101" pitchFamily="2" charset="-122"/>
              </a:defRPr>
            </a:lvl1pPr>
            <a:lvl2pPr marL="742950" indent="-285750" defTabSz="990600">
              <a:defRPr>
                <a:solidFill>
                  <a:schemeClr val="tx1"/>
                </a:solidFill>
                <a:latin typeface="Times New Roman" panose="02020603050405020304" pitchFamily="18" charset="0"/>
                <a:ea typeface="宋体" panose="02010600030101010101" pitchFamily="2" charset="-122"/>
              </a:defRPr>
            </a:lvl2pPr>
            <a:lvl3pPr marL="1143000" indent="-228600" defTabSz="990600">
              <a:defRPr>
                <a:solidFill>
                  <a:schemeClr val="tx1"/>
                </a:solidFill>
                <a:latin typeface="Times New Roman" panose="02020603050405020304" pitchFamily="18" charset="0"/>
                <a:ea typeface="宋体" panose="02010600030101010101" pitchFamily="2" charset="-122"/>
              </a:defRPr>
            </a:lvl3pPr>
            <a:lvl4pPr marL="1600200" indent="-228600" defTabSz="990600">
              <a:defRPr>
                <a:solidFill>
                  <a:schemeClr val="tx1"/>
                </a:solidFill>
                <a:latin typeface="Times New Roman" panose="02020603050405020304" pitchFamily="18" charset="0"/>
                <a:ea typeface="宋体" panose="02010600030101010101" pitchFamily="2" charset="-122"/>
              </a:defRPr>
            </a:lvl4pPr>
            <a:lvl5pPr marL="2057400" indent="-228600" defTabSz="990600">
              <a:defRPr>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1D4C08C-C764-4A69-A5D0-97795C7C76D0}" type="slidenum">
              <a:rPr lang="zh-CN" altLang="en-US"/>
              <a:pPr/>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FEF898-236B-432F-88EE-875CDDFDFBFE}" type="slidenum">
              <a:rPr lang="zh-CN" altLang="en-US" smtClean="0"/>
              <a:pPr/>
              <a:t>11</a:t>
            </a:fld>
            <a:endParaRPr lang="en-US" altLang="zh-CN"/>
          </a:p>
        </p:txBody>
      </p:sp>
    </p:spTree>
    <p:extLst>
      <p:ext uri="{BB962C8B-B14F-4D97-AF65-F5344CB8AC3E}">
        <p14:creationId xmlns:p14="http://schemas.microsoft.com/office/powerpoint/2010/main" val="3705885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xmlns="" id="{AE4B4437-D363-4132-9287-ED88005A07D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xmlns="" id="{61EC8F0B-A838-4C2E-9B64-0F24E178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xmlns="" id="{9017D25E-040A-446F-AF79-3C0A115AC652}"/>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a:solidFill>
                  <a:schemeClr val="tx1"/>
                </a:solidFill>
                <a:latin typeface="Times New Roman" panose="02020603050405020304" pitchFamily="18" charset="0"/>
                <a:ea typeface="宋体" panose="02010600030101010101" pitchFamily="2" charset="-122"/>
              </a:defRPr>
            </a:lvl1pPr>
            <a:lvl2pPr marL="742950" indent="-285750" defTabSz="990600">
              <a:defRPr>
                <a:solidFill>
                  <a:schemeClr val="tx1"/>
                </a:solidFill>
                <a:latin typeface="Times New Roman" panose="02020603050405020304" pitchFamily="18" charset="0"/>
                <a:ea typeface="宋体" panose="02010600030101010101" pitchFamily="2" charset="-122"/>
              </a:defRPr>
            </a:lvl2pPr>
            <a:lvl3pPr marL="1143000" indent="-228600" defTabSz="990600">
              <a:defRPr>
                <a:solidFill>
                  <a:schemeClr val="tx1"/>
                </a:solidFill>
                <a:latin typeface="Times New Roman" panose="02020603050405020304" pitchFamily="18" charset="0"/>
                <a:ea typeface="宋体" panose="02010600030101010101" pitchFamily="2" charset="-122"/>
              </a:defRPr>
            </a:lvl3pPr>
            <a:lvl4pPr marL="1600200" indent="-228600" defTabSz="990600">
              <a:defRPr>
                <a:solidFill>
                  <a:schemeClr val="tx1"/>
                </a:solidFill>
                <a:latin typeface="Times New Roman" panose="02020603050405020304" pitchFamily="18" charset="0"/>
                <a:ea typeface="宋体" panose="02010600030101010101" pitchFamily="2" charset="-122"/>
              </a:defRPr>
            </a:lvl4pPr>
            <a:lvl5pPr marL="2057400" indent="-228600" defTabSz="990600">
              <a:defRPr>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A3F185FF-6D08-4499-8B96-1BFFE77928A4}" type="slidenum">
              <a:rPr lang="zh-CN" altLang="en-US" sz="1300"/>
              <a:pPr algn="r"/>
              <a:t>44</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xmlns="" id="{D972F7B1-FD6D-4A13-8DA3-03AC6437F5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灯片编号占位符 3">
            <a:extLst>
              <a:ext uri="{FF2B5EF4-FFF2-40B4-BE49-F238E27FC236}">
                <a16:creationId xmlns:a16="http://schemas.microsoft.com/office/drawing/2014/main" xmlns="" id="{478E59AD-CABB-4EA7-9125-F47E3C695E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Times New Roman" panose="02020603050405020304" pitchFamily="18" charset="0"/>
                <a:ea typeface="宋体" panose="02010600030101010101" pitchFamily="2" charset="-122"/>
              </a:defRPr>
            </a:lvl1pPr>
            <a:lvl2pPr marL="742950" indent="-285750" defTabSz="990600">
              <a:defRPr>
                <a:solidFill>
                  <a:schemeClr val="tx1"/>
                </a:solidFill>
                <a:latin typeface="Times New Roman" panose="02020603050405020304" pitchFamily="18" charset="0"/>
                <a:ea typeface="宋体" panose="02010600030101010101" pitchFamily="2" charset="-122"/>
              </a:defRPr>
            </a:lvl2pPr>
            <a:lvl3pPr marL="1143000" indent="-228600" defTabSz="990600">
              <a:defRPr>
                <a:solidFill>
                  <a:schemeClr val="tx1"/>
                </a:solidFill>
                <a:latin typeface="Times New Roman" panose="02020603050405020304" pitchFamily="18" charset="0"/>
                <a:ea typeface="宋体" panose="02010600030101010101" pitchFamily="2" charset="-122"/>
              </a:defRPr>
            </a:lvl3pPr>
            <a:lvl4pPr marL="1600200" indent="-228600" defTabSz="990600">
              <a:defRPr>
                <a:solidFill>
                  <a:schemeClr val="tx1"/>
                </a:solidFill>
                <a:latin typeface="Times New Roman" panose="02020603050405020304" pitchFamily="18" charset="0"/>
                <a:ea typeface="宋体" panose="02010600030101010101" pitchFamily="2" charset="-122"/>
              </a:defRPr>
            </a:lvl4pPr>
            <a:lvl5pPr marL="2057400" indent="-228600" defTabSz="990600">
              <a:defRPr>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AE84959-00CA-4E9E-B74A-CB6BBD7EDF88}" type="slidenum">
              <a:rPr lang="zh-CN" altLang="en-US"/>
              <a:pPr/>
              <a:t>45</a:t>
            </a:fld>
            <a:endParaRPr lang="en-US" altLang="zh-CN"/>
          </a:p>
        </p:txBody>
      </p:sp>
      <p:sp>
        <p:nvSpPr>
          <p:cNvPr id="71684" name="备注占位符 3">
            <a:extLst>
              <a:ext uri="{FF2B5EF4-FFF2-40B4-BE49-F238E27FC236}">
                <a16:creationId xmlns:a16="http://schemas.microsoft.com/office/drawing/2014/main" xmlns="" id="{556230EE-C03C-4125-92A4-8D2D27D7AA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4" name="Object 43">
            <a:extLst>
              <a:ext uri="{FF2B5EF4-FFF2-40B4-BE49-F238E27FC236}">
                <a16:creationId xmlns:a16="http://schemas.microsoft.com/office/drawing/2014/main" xmlns="" id="{29B63ABD-BEC1-4AAC-9427-77A58E90C30C}"/>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1">
            <a:extLst>
              <a:ext uri="{FF2B5EF4-FFF2-40B4-BE49-F238E27FC236}">
                <a16:creationId xmlns:a16="http://schemas.microsoft.com/office/drawing/2014/main" xmlns="" id="{6DF3F052-C09F-45DF-A504-83777D040967}"/>
              </a:ext>
            </a:extLst>
          </p:cNvPr>
          <p:cNvGrpSpPr>
            <a:grpSpLocks/>
          </p:cNvGrpSpPr>
          <p:nvPr/>
        </p:nvGrpSpPr>
        <p:grpSpPr bwMode="auto">
          <a:xfrm>
            <a:off x="34925" y="4143375"/>
            <a:ext cx="9074150" cy="2670175"/>
            <a:chOff x="0" y="2541"/>
            <a:chExt cx="5760" cy="1779"/>
          </a:xfrm>
        </p:grpSpPr>
        <p:sp>
          <p:nvSpPr>
            <p:cNvPr id="6" name="Rectangle 32">
              <a:extLst>
                <a:ext uri="{FF2B5EF4-FFF2-40B4-BE49-F238E27FC236}">
                  <a16:creationId xmlns:a16="http://schemas.microsoft.com/office/drawing/2014/main" xmlns="" id="{2292FDD1-FCB5-4681-9B9C-9989ADB9C162}"/>
                </a:ext>
              </a:extLst>
            </p:cNvPr>
            <p:cNvSpPr>
              <a:spLocks noChangeArrowheads="1"/>
            </p:cNvSpPr>
            <p:nvPr userDrawn="1"/>
          </p:nvSpPr>
          <p:spPr bwMode="gray">
            <a:xfrm>
              <a:off x="0" y="2640"/>
              <a:ext cx="5760" cy="168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 name="Rectangle 33">
              <a:extLst>
                <a:ext uri="{FF2B5EF4-FFF2-40B4-BE49-F238E27FC236}">
                  <a16:creationId xmlns:a16="http://schemas.microsoft.com/office/drawing/2014/main" xmlns="" id="{D8675B56-22E6-46B3-96F5-95D9B16C80D8}"/>
                </a:ext>
              </a:extLst>
            </p:cNvPr>
            <p:cNvSpPr>
              <a:spLocks noChangeArrowheads="1"/>
            </p:cNvSpPr>
            <p:nvPr userDrawn="1"/>
          </p:nvSpPr>
          <p:spPr bwMode="gray">
            <a:xfrm>
              <a:off x="0" y="2541"/>
              <a:ext cx="5760" cy="264"/>
            </a:xfrm>
            <a:prstGeom prst="rect">
              <a:avLst/>
            </a:prstGeom>
            <a:gradFill rotWithShape="0">
              <a:gsLst>
                <a:gs pos="0">
                  <a:schemeClr val="bg2">
                    <a:gamma/>
                    <a:shade val="46275"/>
                    <a:invGamma/>
                  </a:schemeClr>
                </a:gs>
                <a:gs pos="100000">
                  <a:schemeClr val="bg2"/>
                </a:gs>
              </a:gsLst>
              <a:lin ang="5400000" scaled="1"/>
            </a:gradFill>
            <a:ln w="9525">
              <a:noFill/>
              <a:miter lim="800000"/>
              <a:headEnd/>
              <a:tailEnd/>
            </a:ln>
            <a:effectLst/>
          </p:spPr>
          <p:txBody>
            <a:bodyPr wrap="none" anchor="ctr"/>
            <a:lstStyle/>
            <a:p>
              <a:pPr>
                <a:defRPr/>
              </a:pPr>
              <a:endParaRPr lang="zh-CN" altLang="en-US"/>
            </a:p>
          </p:txBody>
        </p:sp>
      </p:grpSp>
      <p:sp>
        <p:nvSpPr>
          <p:cNvPr id="8" name="Rectangle 34">
            <a:extLst>
              <a:ext uri="{FF2B5EF4-FFF2-40B4-BE49-F238E27FC236}">
                <a16:creationId xmlns:a16="http://schemas.microsoft.com/office/drawing/2014/main" xmlns="" id="{527DE575-F5F3-4D60-87E7-26919B8A0527}"/>
              </a:ext>
            </a:extLst>
          </p:cNvPr>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9" name="Group 37">
            <a:extLst>
              <a:ext uri="{FF2B5EF4-FFF2-40B4-BE49-F238E27FC236}">
                <a16:creationId xmlns:a16="http://schemas.microsoft.com/office/drawing/2014/main" xmlns="" id="{31AAF7B2-C339-4A02-A2FA-5AC1499844C8}"/>
              </a:ext>
            </a:extLst>
          </p:cNvPr>
          <p:cNvGrpSpPr>
            <a:grpSpLocks/>
          </p:cNvGrpSpPr>
          <p:nvPr/>
        </p:nvGrpSpPr>
        <p:grpSpPr bwMode="auto">
          <a:xfrm>
            <a:off x="-4763" y="0"/>
            <a:ext cx="9148763" cy="6856413"/>
            <a:chOff x="-3" y="0"/>
            <a:chExt cx="5763" cy="4319"/>
          </a:xfrm>
        </p:grpSpPr>
        <p:sp>
          <p:nvSpPr>
            <p:cNvPr id="10" name="AutoShape 38">
              <a:extLst>
                <a:ext uri="{FF2B5EF4-FFF2-40B4-BE49-F238E27FC236}">
                  <a16:creationId xmlns:a16="http://schemas.microsoft.com/office/drawing/2014/main" xmlns="" id="{5D3EE339-958F-45D7-8151-36843B9170CD}"/>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 name="Freeform 39">
              <a:extLst>
                <a:ext uri="{FF2B5EF4-FFF2-40B4-BE49-F238E27FC236}">
                  <a16:creationId xmlns:a16="http://schemas.microsoft.com/office/drawing/2014/main" xmlns="" id="{4E8A3BA2-2946-4F97-868A-0E0E05466868}"/>
                </a:ext>
              </a:extLst>
            </p:cNvPr>
            <p:cNvSpPr>
              <a:spLocks/>
            </p:cNvSpPr>
            <p:nvPr userDrawn="1"/>
          </p:nvSpPr>
          <p:spPr bwMode="gray">
            <a:xfrm>
              <a:off x="0"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0">
              <a:extLst>
                <a:ext uri="{FF2B5EF4-FFF2-40B4-BE49-F238E27FC236}">
                  <a16:creationId xmlns:a16="http://schemas.microsoft.com/office/drawing/2014/main" xmlns="" id="{77EA0780-A096-4586-B4D0-B0AF82470168}"/>
                </a:ext>
              </a:extLst>
            </p:cNvPr>
            <p:cNvSpPr>
              <a:spLocks/>
            </p:cNvSpPr>
            <p:nvPr userDrawn="1"/>
          </p:nvSpPr>
          <p:spPr bwMode="gray">
            <a:xfrm rot="-5408600">
              <a:off x="-50" y="4030"/>
              <a:ext cx="336" cy="242"/>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1">
              <a:extLst>
                <a:ext uri="{FF2B5EF4-FFF2-40B4-BE49-F238E27FC236}">
                  <a16:creationId xmlns:a16="http://schemas.microsoft.com/office/drawing/2014/main" xmlns="" id="{E9B2C181-FCEC-4DE4-B392-F62E2BB53B2F}"/>
                </a:ext>
              </a:extLst>
            </p:cNvPr>
            <p:cNvSpPr>
              <a:spLocks/>
            </p:cNvSpPr>
            <p:nvPr userDrawn="1"/>
          </p:nvSpPr>
          <p:spPr bwMode="gray">
            <a:xfrm rot="10769190">
              <a:off x="5519" y="4031"/>
              <a:ext cx="232" cy="287"/>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42">
              <a:extLst>
                <a:ext uri="{FF2B5EF4-FFF2-40B4-BE49-F238E27FC236}">
                  <a16:creationId xmlns:a16="http://schemas.microsoft.com/office/drawing/2014/main" xmlns="" id="{A01B445C-4B5C-4D19-8708-A66E81BFF6B5}"/>
                </a:ext>
              </a:extLst>
            </p:cNvPr>
            <p:cNvSpPr>
              <a:spLocks/>
            </p:cNvSpPr>
            <p:nvPr userDrawn="1"/>
          </p:nvSpPr>
          <p:spPr bwMode="gray">
            <a:xfrm rot="5400000">
              <a:off x="5472"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 name="Rectangle 34">
            <a:extLst>
              <a:ext uri="{FF2B5EF4-FFF2-40B4-BE49-F238E27FC236}">
                <a16:creationId xmlns:a16="http://schemas.microsoft.com/office/drawing/2014/main" xmlns="" id="{3C2CD88E-FE6B-4216-8CA9-D1645C803239}"/>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sp>
        <p:nvSpPr>
          <p:cNvPr id="13333" name="Rectangle 21"/>
          <p:cNvSpPr>
            <a:spLocks noGrp="1" noChangeArrowheads="1"/>
          </p:cNvSpPr>
          <p:nvPr>
            <p:ph type="ctrTitle" sz="quarter"/>
          </p:nvPr>
        </p:nvSpPr>
        <p:spPr>
          <a:xfrm>
            <a:off x="500034" y="685787"/>
            <a:ext cx="8153400" cy="814387"/>
          </a:xfrm>
        </p:spPr>
        <p:txBody>
          <a:bodyPr/>
          <a:lstStyle>
            <a:lvl1pPr algn="ctr">
              <a:defRPr sz="2800">
                <a:latin typeface="华文新魏" pitchFamily="2" charset="-122"/>
                <a:ea typeface="华文新魏" pitchFamily="2" charset="-122"/>
                <a:cs typeface="Arial" pitchFamily="34" charset="0"/>
              </a:defRPr>
            </a:lvl1pPr>
          </a:lstStyle>
          <a:p>
            <a:r>
              <a:rPr lang="zh-CN" altLang="en-US"/>
              <a:t>单击此处编辑母版标题样式</a:t>
            </a:r>
            <a:endParaRPr lang="ko-KR" altLang="en-US" dirty="0"/>
          </a:p>
        </p:txBody>
      </p:sp>
      <p:sp>
        <p:nvSpPr>
          <p:cNvPr id="13334" name="Rectangle 22"/>
          <p:cNvSpPr>
            <a:spLocks noGrp="1" noChangeArrowheads="1"/>
          </p:cNvSpPr>
          <p:nvPr>
            <p:ph type="subTitle" sz="quarter" idx="1"/>
          </p:nvPr>
        </p:nvSpPr>
        <p:spPr bwMode="gray">
          <a:xfrm>
            <a:off x="1371600" y="4500570"/>
            <a:ext cx="6400800" cy="428628"/>
          </a:xfrm>
        </p:spPr>
        <p:txBody>
          <a:bodyPr/>
          <a:lstStyle>
            <a:lvl1pPr marL="0" indent="0" algn="ctr">
              <a:buFont typeface="Wingdings" pitchFamily="2" charset="2"/>
              <a:buNone/>
              <a:defRPr sz="1400" b="1">
                <a:solidFill>
                  <a:schemeClr val="tx2"/>
                </a:solidFill>
                <a:latin typeface="微软雅黑" pitchFamily="34" charset="-122"/>
                <a:ea typeface="微软雅黑" pitchFamily="34" charset="-122"/>
              </a:defRPr>
            </a:lvl1pPr>
          </a:lstStyle>
          <a:p>
            <a:r>
              <a:rPr lang="zh-CN" altLang="en-US"/>
              <a:t>单击此处编辑母版副标题样式</a:t>
            </a:r>
            <a:endParaRPr lang="ko-KR" altLang="en-US" dirty="0"/>
          </a:p>
        </p:txBody>
      </p:sp>
    </p:spTree>
    <p:extLst>
      <p:ext uri="{BB962C8B-B14F-4D97-AF65-F5344CB8AC3E}">
        <p14:creationId xmlns:p14="http://schemas.microsoft.com/office/powerpoint/2010/main" val="3579084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标题幻灯片">
    <p:bg bwMode="gray">
      <p:bgPr>
        <a:solidFill>
          <a:schemeClr val="bg1"/>
        </a:solidFill>
        <a:effectLst/>
      </p:bgPr>
    </p:bg>
    <p:spTree>
      <p:nvGrpSpPr>
        <p:cNvPr id="1" name=""/>
        <p:cNvGrpSpPr/>
        <p:nvPr/>
      </p:nvGrpSpPr>
      <p:grpSpPr>
        <a:xfrm>
          <a:off x="0" y="0"/>
          <a:ext cx="0" cy="0"/>
          <a:chOff x="0" y="0"/>
          <a:chExt cx="0" cy="0"/>
        </a:xfrm>
      </p:grpSpPr>
      <p:pic>
        <p:nvPicPr>
          <p:cNvPr id="3" name="Object 43">
            <a:extLst>
              <a:ext uri="{FF2B5EF4-FFF2-40B4-BE49-F238E27FC236}">
                <a16:creationId xmlns:a16="http://schemas.microsoft.com/office/drawing/2014/main" xmlns="" id="{541F410D-5971-42AA-8FC6-9AA229B464A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1">
            <a:extLst>
              <a:ext uri="{FF2B5EF4-FFF2-40B4-BE49-F238E27FC236}">
                <a16:creationId xmlns:a16="http://schemas.microsoft.com/office/drawing/2014/main" xmlns="" id="{D1813CC6-6608-42F5-8165-9A1EE1E29D99}"/>
              </a:ext>
            </a:extLst>
          </p:cNvPr>
          <p:cNvGrpSpPr>
            <a:grpSpLocks/>
          </p:cNvGrpSpPr>
          <p:nvPr/>
        </p:nvGrpSpPr>
        <p:grpSpPr bwMode="auto">
          <a:xfrm>
            <a:off x="0" y="4143375"/>
            <a:ext cx="9109075" cy="2600325"/>
            <a:chOff x="-22" y="2439"/>
            <a:chExt cx="5782" cy="1733"/>
          </a:xfrm>
        </p:grpSpPr>
        <p:sp>
          <p:nvSpPr>
            <p:cNvPr id="5" name="Rectangle 32">
              <a:extLst>
                <a:ext uri="{FF2B5EF4-FFF2-40B4-BE49-F238E27FC236}">
                  <a16:creationId xmlns:a16="http://schemas.microsoft.com/office/drawing/2014/main" xmlns="" id="{82EE4A50-12D7-4359-A547-69B12C888B51}"/>
                </a:ext>
              </a:extLst>
            </p:cNvPr>
            <p:cNvSpPr>
              <a:spLocks noChangeArrowheads="1"/>
            </p:cNvSpPr>
            <p:nvPr userDrawn="1"/>
          </p:nvSpPr>
          <p:spPr bwMode="gray">
            <a:xfrm>
              <a:off x="-22" y="2492"/>
              <a:ext cx="5760" cy="168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 name="Rectangle 33">
              <a:extLst>
                <a:ext uri="{FF2B5EF4-FFF2-40B4-BE49-F238E27FC236}">
                  <a16:creationId xmlns:a16="http://schemas.microsoft.com/office/drawing/2014/main" xmlns="" id="{59D0DF0D-707D-4622-A9F8-B8469F6D3C55}"/>
                </a:ext>
              </a:extLst>
            </p:cNvPr>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7" name="Rectangle 34">
            <a:extLst>
              <a:ext uri="{FF2B5EF4-FFF2-40B4-BE49-F238E27FC236}">
                <a16:creationId xmlns:a16="http://schemas.microsoft.com/office/drawing/2014/main" xmlns="" id="{81AFA7E0-B37B-4EBD-A059-B0AE54AFDDCF}"/>
              </a:ext>
            </a:extLst>
          </p:cNvPr>
          <p:cNvSpPr>
            <a:spLocks noChangeArrowheads="1"/>
          </p:cNvSpPr>
          <p:nvPr/>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8" name="Group 37">
            <a:extLst>
              <a:ext uri="{FF2B5EF4-FFF2-40B4-BE49-F238E27FC236}">
                <a16:creationId xmlns:a16="http://schemas.microsoft.com/office/drawing/2014/main" xmlns="" id="{0D6D7691-046A-4E3A-9516-8B4ECDE69C11}"/>
              </a:ext>
            </a:extLst>
          </p:cNvPr>
          <p:cNvGrpSpPr>
            <a:grpSpLocks/>
          </p:cNvGrpSpPr>
          <p:nvPr/>
        </p:nvGrpSpPr>
        <p:grpSpPr bwMode="auto">
          <a:xfrm>
            <a:off x="-4763" y="0"/>
            <a:ext cx="9148763" cy="6856413"/>
            <a:chOff x="-3" y="0"/>
            <a:chExt cx="5763" cy="4319"/>
          </a:xfrm>
        </p:grpSpPr>
        <p:sp>
          <p:nvSpPr>
            <p:cNvPr id="9" name="AutoShape 38">
              <a:extLst>
                <a:ext uri="{FF2B5EF4-FFF2-40B4-BE49-F238E27FC236}">
                  <a16:creationId xmlns:a16="http://schemas.microsoft.com/office/drawing/2014/main" xmlns="" id="{79974E4A-C483-4A3A-8110-5C8BAF8F8884}"/>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 name="Freeform 39">
              <a:extLst>
                <a:ext uri="{FF2B5EF4-FFF2-40B4-BE49-F238E27FC236}">
                  <a16:creationId xmlns:a16="http://schemas.microsoft.com/office/drawing/2014/main" xmlns="" id="{BA5C2F1E-2618-480D-B4DC-0580AC0262C3}"/>
                </a:ext>
              </a:extLst>
            </p:cNvPr>
            <p:cNvSpPr>
              <a:spLocks/>
            </p:cNvSpPr>
            <p:nvPr userDrawn="1"/>
          </p:nvSpPr>
          <p:spPr bwMode="gray">
            <a:xfrm>
              <a:off x="0"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40">
              <a:extLst>
                <a:ext uri="{FF2B5EF4-FFF2-40B4-BE49-F238E27FC236}">
                  <a16:creationId xmlns:a16="http://schemas.microsoft.com/office/drawing/2014/main" xmlns="" id="{DE9C6605-CBFF-4596-A19B-DE2F28BEE7CC}"/>
                </a:ext>
              </a:extLst>
            </p:cNvPr>
            <p:cNvSpPr>
              <a:spLocks/>
            </p:cNvSpPr>
            <p:nvPr userDrawn="1"/>
          </p:nvSpPr>
          <p:spPr bwMode="gray">
            <a:xfrm rot="-5408600">
              <a:off x="-50" y="4030"/>
              <a:ext cx="336" cy="242"/>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1">
              <a:extLst>
                <a:ext uri="{FF2B5EF4-FFF2-40B4-BE49-F238E27FC236}">
                  <a16:creationId xmlns:a16="http://schemas.microsoft.com/office/drawing/2014/main" xmlns="" id="{89114BC3-8329-4BA7-BC37-B90978859F40}"/>
                </a:ext>
              </a:extLst>
            </p:cNvPr>
            <p:cNvSpPr>
              <a:spLocks/>
            </p:cNvSpPr>
            <p:nvPr userDrawn="1"/>
          </p:nvSpPr>
          <p:spPr bwMode="gray">
            <a:xfrm rot="10769190">
              <a:off x="5519" y="4031"/>
              <a:ext cx="232" cy="287"/>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2">
              <a:extLst>
                <a:ext uri="{FF2B5EF4-FFF2-40B4-BE49-F238E27FC236}">
                  <a16:creationId xmlns:a16="http://schemas.microsoft.com/office/drawing/2014/main" xmlns="" id="{2011609E-21E8-4EDB-874A-9F3431E73B55}"/>
                </a:ext>
              </a:extLst>
            </p:cNvPr>
            <p:cNvSpPr>
              <a:spLocks/>
            </p:cNvSpPr>
            <p:nvPr userDrawn="1"/>
          </p:nvSpPr>
          <p:spPr bwMode="gray">
            <a:xfrm rot="5400000">
              <a:off x="5472"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4" name="图片 4">
            <a:extLst>
              <a:ext uri="{FF2B5EF4-FFF2-40B4-BE49-F238E27FC236}">
                <a16:creationId xmlns:a16="http://schemas.microsoft.com/office/drawing/2014/main" xmlns="" id="{EB694B18-2632-433C-9920-7EF482FB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descr="A description...">
            <a:extLst>
              <a:ext uri="{FF2B5EF4-FFF2-40B4-BE49-F238E27FC236}">
                <a16:creationId xmlns:a16="http://schemas.microsoft.com/office/drawing/2014/main" xmlns="" id="{443C915A-914C-4D73-B43F-CB94FF0C8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xb">
            <a:extLst>
              <a:ext uri="{FF2B5EF4-FFF2-40B4-BE49-F238E27FC236}">
                <a16:creationId xmlns:a16="http://schemas.microsoft.com/office/drawing/2014/main" xmlns="" id="{B3AF095D-32A0-4186-85C8-B181020D8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31">
            <a:extLst>
              <a:ext uri="{FF2B5EF4-FFF2-40B4-BE49-F238E27FC236}">
                <a16:creationId xmlns:a16="http://schemas.microsoft.com/office/drawing/2014/main" xmlns="" id="{E7BA0A6F-E7ED-458B-A2EF-0146C7C45BD6}"/>
              </a:ext>
            </a:extLst>
          </p:cNvPr>
          <p:cNvGrpSpPr>
            <a:grpSpLocks/>
          </p:cNvGrpSpPr>
          <p:nvPr userDrawn="1"/>
        </p:nvGrpSpPr>
        <p:grpSpPr bwMode="auto">
          <a:xfrm>
            <a:off x="0" y="4143375"/>
            <a:ext cx="9109075" cy="2600325"/>
            <a:chOff x="-22" y="2439"/>
            <a:chExt cx="5782" cy="1733"/>
          </a:xfrm>
        </p:grpSpPr>
        <p:sp>
          <p:nvSpPr>
            <p:cNvPr id="18" name="Rectangle 32">
              <a:extLst>
                <a:ext uri="{FF2B5EF4-FFF2-40B4-BE49-F238E27FC236}">
                  <a16:creationId xmlns:a16="http://schemas.microsoft.com/office/drawing/2014/main" xmlns="" id="{47318154-0DA5-42C3-AA87-A28873FA9246}"/>
                </a:ext>
              </a:extLst>
            </p:cNvPr>
            <p:cNvSpPr>
              <a:spLocks noChangeArrowheads="1"/>
            </p:cNvSpPr>
            <p:nvPr userDrawn="1"/>
          </p:nvSpPr>
          <p:spPr bwMode="gray">
            <a:xfrm>
              <a:off x="-22" y="2492"/>
              <a:ext cx="5760" cy="168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9" name="Rectangle 33">
              <a:extLst>
                <a:ext uri="{FF2B5EF4-FFF2-40B4-BE49-F238E27FC236}">
                  <a16:creationId xmlns:a16="http://schemas.microsoft.com/office/drawing/2014/main" xmlns="" id="{CE2517AE-CC45-4233-8419-7F96FAA47AF0}"/>
                </a:ext>
              </a:extLst>
            </p:cNvPr>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20" name="Rectangle 34">
            <a:extLst>
              <a:ext uri="{FF2B5EF4-FFF2-40B4-BE49-F238E27FC236}">
                <a16:creationId xmlns:a16="http://schemas.microsoft.com/office/drawing/2014/main" xmlns="" id="{07252E24-22BE-4D69-A48D-B9E84AD3B48E}"/>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pic>
        <p:nvPicPr>
          <p:cNvPr id="21" name="图片 4">
            <a:extLst>
              <a:ext uri="{FF2B5EF4-FFF2-40B4-BE49-F238E27FC236}">
                <a16:creationId xmlns:a16="http://schemas.microsoft.com/office/drawing/2014/main" xmlns="" id="{3DACA588-0592-4F2C-BFEA-1B071960EA8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descr="A description...">
            <a:extLst>
              <a:ext uri="{FF2B5EF4-FFF2-40B4-BE49-F238E27FC236}">
                <a16:creationId xmlns:a16="http://schemas.microsoft.com/office/drawing/2014/main" xmlns="" id="{CB7409D7-8DFD-40A3-BB86-9C3F598E3DD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6" descr="xb">
            <a:extLst>
              <a:ext uri="{FF2B5EF4-FFF2-40B4-BE49-F238E27FC236}">
                <a16:creationId xmlns:a16="http://schemas.microsoft.com/office/drawing/2014/main" xmlns="" id="{19CFAD6D-FDC7-4CDB-878C-62762EB356C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defRPr>
            </a:lvl1pPr>
          </a:lstStyle>
          <a:p>
            <a:pPr lv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189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grpSp>
        <p:nvGrpSpPr>
          <p:cNvPr id="3" name="Group 54">
            <a:extLst>
              <a:ext uri="{FF2B5EF4-FFF2-40B4-BE49-F238E27FC236}">
                <a16:creationId xmlns:a16="http://schemas.microsoft.com/office/drawing/2014/main" xmlns="" id="{332E77F5-3716-4194-8611-49FBDABC1885}"/>
              </a:ext>
            </a:extLst>
          </p:cNvPr>
          <p:cNvGrpSpPr>
            <a:grpSpLocks/>
          </p:cNvGrpSpPr>
          <p:nvPr/>
        </p:nvGrpSpPr>
        <p:grpSpPr bwMode="auto">
          <a:xfrm>
            <a:off x="0" y="80963"/>
            <a:ext cx="9156700" cy="649287"/>
            <a:chOff x="-1" y="196"/>
            <a:chExt cx="5768" cy="452"/>
          </a:xfrm>
        </p:grpSpPr>
        <p:sp>
          <p:nvSpPr>
            <p:cNvPr id="4" name="Rectangle 36">
              <a:extLst>
                <a:ext uri="{FF2B5EF4-FFF2-40B4-BE49-F238E27FC236}">
                  <a16:creationId xmlns:a16="http://schemas.microsoft.com/office/drawing/2014/main" xmlns="" id="{53ABCE02-E03C-493C-97CD-DC9BCEF77046}"/>
                </a:ext>
              </a:extLst>
            </p:cNvPr>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 name="Freeform 51">
              <a:extLst>
                <a:ext uri="{FF2B5EF4-FFF2-40B4-BE49-F238E27FC236}">
                  <a16:creationId xmlns:a16="http://schemas.microsoft.com/office/drawing/2014/main" xmlns="" id="{50E3E17F-B0C0-4A03-B004-1F188241A062}"/>
                </a:ext>
              </a:extLst>
            </p:cNvPr>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sp>
          <p:nvSpPr>
            <p:cNvPr id="7" name="Freeform 41">
              <a:extLst>
                <a:ext uri="{FF2B5EF4-FFF2-40B4-BE49-F238E27FC236}">
                  <a16:creationId xmlns:a16="http://schemas.microsoft.com/office/drawing/2014/main" xmlns="" id="{0EDDA460-8195-4EC9-A630-5B42A8E532CE}"/>
                </a:ext>
              </a:extLst>
            </p:cNvPr>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grpSp>
      <p:sp>
        <p:nvSpPr>
          <p:cNvPr id="8" name="Rectangle 33">
            <a:extLst>
              <a:ext uri="{FF2B5EF4-FFF2-40B4-BE49-F238E27FC236}">
                <a16:creationId xmlns:a16="http://schemas.microsoft.com/office/drawing/2014/main" xmlns="" id="{009C6C63-C7AE-412A-85A7-4689315A5978}"/>
              </a:ext>
            </a:extLst>
          </p:cNvPr>
          <p:cNvSpPr>
            <a:spLocks noChangeArrowheads="1"/>
          </p:cNvSpPr>
          <p:nvPr/>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9" name="Rectangle 35">
            <a:extLst>
              <a:ext uri="{FF2B5EF4-FFF2-40B4-BE49-F238E27FC236}">
                <a16:creationId xmlns:a16="http://schemas.microsoft.com/office/drawing/2014/main" xmlns="" id="{A2B2DD51-79A9-4F0C-92E2-2ED662EC8A59}"/>
              </a:ext>
            </a:extLst>
          </p:cNvPr>
          <p:cNvSpPr>
            <a:spLocks noChangeArrowheads="1"/>
          </p:cNvSpPr>
          <p:nvPr/>
        </p:nvSpPr>
        <p:spPr bwMode="gray">
          <a:xfrm>
            <a:off x="3175" y="72866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a:defRPr/>
            </a:pPr>
            <a:endParaRPr lang="zh-CN" altLang="en-US"/>
          </a:p>
        </p:txBody>
      </p:sp>
      <p:pic>
        <p:nvPicPr>
          <p:cNvPr id="10" name="Picture 49" descr="Untitled-1 copy">
            <a:extLst>
              <a:ext uri="{FF2B5EF4-FFF2-40B4-BE49-F238E27FC236}">
                <a16:creationId xmlns:a16="http://schemas.microsoft.com/office/drawing/2014/main" xmlns="" id="{033EB8E3-341D-4D8F-9F22-905325CD1D6E}"/>
              </a:ext>
            </a:extLst>
          </p:cNvPr>
          <p:cNvPicPr>
            <a:picLocks noChangeAspect="1" noChangeArrowheads="1"/>
          </p:cNvPicPr>
          <p:nvPr/>
        </p:nvPicPr>
        <p:blipFill>
          <a:blip r:embed="rId2"/>
          <a:srcRect/>
          <a:stretch>
            <a:fillRect/>
          </a:stretch>
        </p:blipFill>
        <p:spPr bwMode="gray">
          <a:xfrm>
            <a:off x="71438" y="80963"/>
            <a:ext cx="468312" cy="468312"/>
          </a:xfrm>
          <a:prstGeom prst="rect">
            <a:avLst/>
          </a:prstGeom>
          <a:ln>
            <a:noFill/>
          </a:ln>
          <a:effectLst>
            <a:outerShdw blurRad="292100" dist="139700" dir="2700000" algn="tl" rotWithShape="0">
              <a:srgbClr val="333333">
                <a:alpha val="65000"/>
              </a:srgbClr>
            </a:outerShdw>
          </a:effectLst>
        </p:spPr>
      </p:pic>
      <p:pic>
        <p:nvPicPr>
          <p:cNvPr id="11" name="Picture 50" descr="Untitled-1 copy">
            <a:extLst>
              <a:ext uri="{FF2B5EF4-FFF2-40B4-BE49-F238E27FC236}">
                <a16:creationId xmlns:a16="http://schemas.microsoft.com/office/drawing/2014/main" xmlns="" id="{B3CCDB53-102A-4ABB-B7EF-61445821BC07}"/>
              </a:ext>
            </a:extLst>
          </p:cNvPr>
          <p:cNvPicPr>
            <a:picLocks noChangeAspect="1" noChangeArrowheads="1"/>
          </p:cNvPicPr>
          <p:nvPr/>
        </p:nvPicPr>
        <p:blipFill>
          <a:blip r:embed="rId3"/>
          <a:srcRect/>
          <a:stretch>
            <a:fillRect/>
          </a:stretch>
        </p:blipFill>
        <p:spPr bwMode="gray">
          <a:xfrm>
            <a:off x="571500" y="441325"/>
            <a:ext cx="215900" cy="215900"/>
          </a:xfrm>
          <a:prstGeom prst="rect">
            <a:avLst/>
          </a:prstGeom>
          <a:ln>
            <a:noFill/>
          </a:ln>
          <a:effectLst>
            <a:outerShdw blurRad="292100" dist="139700" dir="2700000" algn="tl" rotWithShape="0">
              <a:srgbClr val="333333">
                <a:alpha val="65000"/>
              </a:srgbClr>
            </a:outerShdw>
          </a:effectLst>
        </p:spPr>
      </p:pic>
      <p:sp>
        <p:nvSpPr>
          <p:cNvPr id="12" name="Rectangle 33">
            <a:extLst>
              <a:ext uri="{FF2B5EF4-FFF2-40B4-BE49-F238E27FC236}">
                <a16:creationId xmlns:a16="http://schemas.microsoft.com/office/drawing/2014/main" xmlns="" id="{7AB9878C-44B1-4CCA-A9B3-73B96161F90B}"/>
              </a:ext>
            </a:extLst>
          </p:cNvPr>
          <p:cNvSpPr>
            <a:spLocks noChangeArrowheads="1"/>
          </p:cNvSpPr>
          <p:nvPr/>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a:defRPr/>
            </a:pPr>
            <a:endParaRPr lang="zh-CN" altLang="en-US"/>
          </a:p>
        </p:txBody>
      </p:sp>
      <p:sp>
        <p:nvSpPr>
          <p:cNvPr id="13" name="TextBox 29">
            <a:extLst>
              <a:ext uri="{FF2B5EF4-FFF2-40B4-BE49-F238E27FC236}">
                <a16:creationId xmlns:a16="http://schemas.microsoft.com/office/drawing/2014/main" xmlns="" id="{4A7CE2EE-4FA2-473B-8A3F-1938A16607C9}"/>
              </a:ext>
            </a:extLst>
          </p:cNvPr>
          <p:cNvSpPr txBox="1">
            <a:spLocks noChangeArrowheads="1"/>
          </p:cNvSpPr>
          <p:nvPr userDrawn="1"/>
        </p:nvSpPr>
        <p:spPr bwMode="auto">
          <a:xfrm>
            <a:off x="0" y="6308725"/>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3127E414-584A-42B7-BB0F-D0E82E7E3D6E}" type="datetime10">
              <a:rPr lang="zh-CN" altLang="en-US" sz="2800">
                <a:latin typeface="宋体" panose="02010600030101010101" pitchFamily="2" charset="-122"/>
              </a:rPr>
              <a:pPr eaLnBrk="1" hangingPunct="1"/>
              <a:t>23:09</a:t>
            </a:fld>
            <a:endParaRPr lang="en-US" altLang="zh-CN" sz="2800">
              <a:latin typeface="宋体" panose="02010600030101010101" pitchFamily="2" charset="-122"/>
            </a:endParaRPr>
          </a:p>
        </p:txBody>
      </p:sp>
      <p:sp>
        <p:nvSpPr>
          <p:cNvPr id="5" name="标题 4"/>
          <p:cNvSpPr>
            <a:spLocks noGrp="1"/>
          </p:cNvSpPr>
          <p:nvPr>
            <p:ph type="title"/>
          </p:nvPr>
        </p:nvSpPr>
        <p:spPr>
          <a:xfrm>
            <a:off x="857250" y="44624"/>
            <a:ext cx="7100888" cy="709612"/>
          </a:xfrm>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14" name="灯片编号占位符 15">
            <a:extLst>
              <a:ext uri="{FF2B5EF4-FFF2-40B4-BE49-F238E27FC236}">
                <a16:creationId xmlns:a16="http://schemas.microsoft.com/office/drawing/2014/main" xmlns="" id="{A48A80A9-644B-422D-A05B-3799AE093629}"/>
              </a:ext>
            </a:extLst>
          </p:cNvPr>
          <p:cNvSpPr>
            <a:spLocks noGrp="1"/>
          </p:cNvSpPr>
          <p:nvPr>
            <p:ph type="sldNum" sz="quarter" idx="10"/>
          </p:nvPr>
        </p:nvSpPr>
        <p:spPr/>
        <p:txBody>
          <a:bodyPr/>
          <a:lstStyle>
            <a:lvl1pPr>
              <a:defRPr/>
            </a:lvl1pPr>
          </a:lstStyle>
          <a:p>
            <a:fld id="{388AAADA-3A22-4017-A703-44D52A6ABBA2}" type="slidenum">
              <a:rPr lang="zh-CN" altLang="en-US"/>
              <a:pPr/>
              <a:t>‹#›</a:t>
            </a:fld>
            <a:endParaRPr lang="en-US" altLang="zh-CN"/>
          </a:p>
        </p:txBody>
      </p:sp>
    </p:spTree>
    <p:extLst>
      <p:ext uri="{BB962C8B-B14F-4D97-AF65-F5344CB8AC3E}">
        <p14:creationId xmlns:p14="http://schemas.microsoft.com/office/powerpoint/2010/main" val="970735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dirty="0"/>
              <a:t>单击此处编辑母版标题样式</a:t>
            </a:r>
          </a:p>
        </p:txBody>
      </p:sp>
      <p:sp>
        <p:nvSpPr>
          <p:cNvPr id="4" name="灯片编号占位符 15">
            <a:extLst>
              <a:ext uri="{FF2B5EF4-FFF2-40B4-BE49-F238E27FC236}">
                <a16:creationId xmlns:a16="http://schemas.microsoft.com/office/drawing/2014/main" xmlns="" id="{A754C93D-C177-4E86-AA1B-D9702FE0C972}"/>
              </a:ext>
            </a:extLst>
          </p:cNvPr>
          <p:cNvSpPr>
            <a:spLocks noGrp="1"/>
          </p:cNvSpPr>
          <p:nvPr>
            <p:ph type="sldNum" sz="quarter" idx="10"/>
          </p:nvPr>
        </p:nvSpPr>
        <p:spPr>
          <a:xfrm>
            <a:off x="8177213" y="6207125"/>
            <a:ext cx="928687" cy="688975"/>
          </a:xfrm>
        </p:spPr>
        <p:txBody>
          <a:bodyPr/>
          <a:lstStyle>
            <a:lvl1pPr>
              <a:defRPr/>
            </a:lvl1pPr>
          </a:lstStyle>
          <a:p>
            <a:fld id="{C92FA718-A143-468F-BAB2-2664AB0A8243}" type="slidenum">
              <a:rPr lang="zh-CN" altLang="en-US"/>
              <a:pPr/>
              <a:t>‹#›</a:t>
            </a:fld>
            <a:endParaRPr lang="en-US" altLang="zh-CN"/>
          </a:p>
        </p:txBody>
      </p:sp>
    </p:spTree>
    <p:extLst>
      <p:ext uri="{BB962C8B-B14F-4D97-AF65-F5344CB8AC3E}">
        <p14:creationId xmlns:p14="http://schemas.microsoft.com/office/powerpoint/2010/main" val="1717150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xmlns="" id="{5AFF37D5-E1CC-4EFA-9EA7-619CBFC06A59}"/>
              </a:ext>
            </a:extLst>
          </p:cNvPr>
          <p:cNvSpPr>
            <a:spLocks noGrp="1"/>
          </p:cNvSpPr>
          <p:nvPr>
            <p:ph type="sldNum" sz="quarter" idx="11"/>
          </p:nvPr>
        </p:nvSpPr>
        <p:spPr/>
        <p:txBody>
          <a:bodyPr/>
          <a:lstStyle>
            <a:lvl1pPr>
              <a:defRPr/>
            </a:lvl1pPr>
          </a:lstStyle>
          <a:p>
            <a:fld id="{62302CC5-D995-4B92-9755-AD05502A7DD1}" type="slidenum">
              <a:rPr lang="zh-CN" altLang="en-US"/>
              <a:pPr/>
              <a:t>‹#›</a:t>
            </a:fld>
            <a:endParaRPr lang="en-US" altLang="zh-CN"/>
          </a:p>
        </p:txBody>
      </p:sp>
    </p:spTree>
    <p:extLst>
      <p:ext uri="{BB962C8B-B14F-4D97-AF65-F5344CB8AC3E}">
        <p14:creationId xmlns:p14="http://schemas.microsoft.com/office/powerpoint/2010/main" val="255088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5" name="灯片编号占位符 15">
            <a:extLst>
              <a:ext uri="{FF2B5EF4-FFF2-40B4-BE49-F238E27FC236}">
                <a16:creationId xmlns:a16="http://schemas.microsoft.com/office/drawing/2014/main" xmlns="" id="{9B912766-86D7-44FD-A0D1-66D908916DCA}"/>
              </a:ext>
            </a:extLst>
          </p:cNvPr>
          <p:cNvSpPr>
            <a:spLocks noGrp="1"/>
          </p:cNvSpPr>
          <p:nvPr>
            <p:ph type="sldNum" sz="quarter" idx="10"/>
          </p:nvPr>
        </p:nvSpPr>
        <p:spPr/>
        <p:txBody>
          <a:bodyPr/>
          <a:lstStyle>
            <a:lvl1pPr>
              <a:defRPr/>
            </a:lvl1pPr>
          </a:lstStyle>
          <a:p>
            <a:fld id="{F5ADF77A-B359-4870-B83E-80EEAFFF0366}" type="slidenum">
              <a:rPr lang="zh-CN" altLang="en-US"/>
              <a:pPr/>
              <a:t>‹#›</a:t>
            </a:fld>
            <a:endParaRPr lang="en-US" altLang="zh-CN"/>
          </a:p>
        </p:txBody>
      </p:sp>
    </p:spTree>
    <p:extLst>
      <p:ext uri="{BB962C8B-B14F-4D97-AF65-F5344CB8AC3E}">
        <p14:creationId xmlns:p14="http://schemas.microsoft.com/office/powerpoint/2010/main" val="2838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a:extLst>
              <a:ext uri="{FF2B5EF4-FFF2-40B4-BE49-F238E27FC236}">
                <a16:creationId xmlns:a16="http://schemas.microsoft.com/office/drawing/2014/main" xmlns="" id="{FF6D7DF6-0854-47AA-B0F4-60782DD3836C}"/>
              </a:ext>
            </a:extLst>
          </p:cNvPr>
          <p:cNvSpPr>
            <a:spLocks noGrp="1"/>
          </p:cNvSpPr>
          <p:nvPr>
            <p:ph type="sldNum" sz="quarter" idx="10"/>
          </p:nvPr>
        </p:nvSpPr>
        <p:spPr/>
        <p:txBody>
          <a:bodyPr/>
          <a:lstStyle>
            <a:lvl1pPr>
              <a:defRPr/>
            </a:lvl1pPr>
          </a:lstStyle>
          <a:p>
            <a:fld id="{B5D726BE-F80F-4D6D-97C8-91A1B9E727FE}" type="slidenum">
              <a:rPr lang="zh-CN" altLang="en-US"/>
              <a:pPr/>
              <a:t>‹#›</a:t>
            </a:fld>
            <a:endParaRPr lang="en-US" altLang="zh-CN"/>
          </a:p>
        </p:txBody>
      </p:sp>
    </p:spTree>
    <p:extLst>
      <p:ext uri="{BB962C8B-B14F-4D97-AF65-F5344CB8AC3E}">
        <p14:creationId xmlns:p14="http://schemas.microsoft.com/office/powerpoint/2010/main" val="374142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200">
                <a:latin typeface="微软雅黑" pitchFamily="34" charset="-122"/>
                <a:ea typeface="微软雅黑" pitchFamily="34" charset="-122"/>
              </a:defRPr>
            </a:lvl2pPr>
            <a:lvl3pPr>
              <a:defRPr sz="2200">
                <a:latin typeface="微软雅黑" pitchFamily="34" charset="-122"/>
                <a:ea typeface="微软雅黑" pitchFamily="34" charset="-122"/>
              </a:defRPr>
            </a:lvl3pPr>
            <a:lvl4pPr>
              <a:defRPr sz="2200">
                <a:latin typeface="微软雅黑" pitchFamily="34" charset="-122"/>
                <a:ea typeface="微软雅黑" pitchFamily="34" charset="-122"/>
              </a:defRPr>
            </a:lvl4pPr>
            <a:lvl5pPr>
              <a:defRPr sz="22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271845" y="1232708"/>
            <a:ext cx="3669960" cy="4772676"/>
          </a:xfrm>
        </p:spPr>
        <p:txBody>
          <a:bodyPr/>
          <a:lstStyle>
            <a:lvl1pPr marL="0" indent="0">
              <a:buNone/>
              <a:defRPr sz="22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a:extLst>
              <a:ext uri="{FF2B5EF4-FFF2-40B4-BE49-F238E27FC236}">
                <a16:creationId xmlns:a16="http://schemas.microsoft.com/office/drawing/2014/main" xmlns="" id="{922884FB-18C7-4EE6-999B-4479834FC531}"/>
              </a:ext>
            </a:extLst>
          </p:cNvPr>
          <p:cNvSpPr>
            <a:spLocks noGrp="1"/>
          </p:cNvSpPr>
          <p:nvPr>
            <p:ph type="sldNum" sz="quarter" idx="10"/>
          </p:nvPr>
        </p:nvSpPr>
        <p:spPr/>
        <p:txBody>
          <a:bodyPr/>
          <a:lstStyle>
            <a:lvl1pPr>
              <a:defRPr/>
            </a:lvl1pPr>
          </a:lstStyle>
          <a:p>
            <a:fld id="{589C34F1-2201-4E71-8908-5B5B6971850A}" type="slidenum">
              <a:rPr lang="zh-CN" altLang="en-US"/>
              <a:pPr/>
              <a:t>‹#›</a:t>
            </a:fld>
            <a:endParaRPr lang="en-US" altLang="zh-CN"/>
          </a:p>
        </p:txBody>
      </p:sp>
    </p:spTree>
    <p:extLst>
      <p:ext uri="{BB962C8B-B14F-4D97-AF65-F5344CB8AC3E}">
        <p14:creationId xmlns:p14="http://schemas.microsoft.com/office/powerpoint/2010/main" val="139867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xmlns="" id="{98508E79-F3DC-4672-882D-4645D2C738C4}"/>
              </a:ext>
            </a:extLst>
          </p:cNvPr>
          <p:cNvSpPr>
            <a:spLocks noGrp="1"/>
          </p:cNvSpPr>
          <p:nvPr>
            <p:ph type="sldNum" sz="quarter" idx="10"/>
          </p:nvPr>
        </p:nvSpPr>
        <p:spPr/>
        <p:txBody>
          <a:bodyPr/>
          <a:lstStyle>
            <a:lvl1pPr>
              <a:defRPr/>
            </a:lvl1pPr>
          </a:lstStyle>
          <a:p>
            <a:fld id="{18FC8BD6-8684-4914-89EF-743F05E42E8F}" type="slidenum">
              <a:rPr lang="zh-CN" altLang="en-US"/>
              <a:pPr/>
              <a:t>‹#›</a:t>
            </a:fld>
            <a:endParaRPr lang="en-US" altLang="zh-CN"/>
          </a:p>
        </p:txBody>
      </p:sp>
    </p:spTree>
    <p:extLst>
      <p:ext uri="{BB962C8B-B14F-4D97-AF65-F5344CB8AC3E}">
        <p14:creationId xmlns:p14="http://schemas.microsoft.com/office/powerpoint/2010/main" val="2391006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4" name="灯片编号占位符 15">
            <a:extLst>
              <a:ext uri="{FF2B5EF4-FFF2-40B4-BE49-F238E27FC236}">
                <a16:creationId xmlns:a16="http://schemas.microsoft.com/office/drawing/2014/main" xmlns="" id="{F05EDCE0-FEED-4F9F-876E-CE67FAE8EA8C}"/>
              </a:ext>
            </a:extLst>
          </p:cNvPr>
          <p:cNvSpPr>
            <a:spLocks noGrp="1"/>
          </p:cNvSpPr>
          <p:nvPr>
            <p:ph type="sldNum" sz="quarter" idx="10"/>
          </p:nvPr>
        </p:nvSpPr>
        <p:spPr/>
        <p:txBody>
          <a:bodyPr/>
          <a:lstStyle>
            <a:lvl1pPr>
              <a:defRPr/>
            </a:lvl1pPr>
          </a:lstStyle>
          <a:p>
            <a:fld id="{F27753FA-6EA8-479B-9629-DB703A865B06}" type="slidenum">
              <a:rPr lang="zh-CN" altLang="en-US"/>
              <a:pPr/>
              <a:t>‹#›</a:t>
            </a:fld>
            <a:endParaRPr lang="en-US" altLang="zh-CN"/>
          </a:p>
        </p:txBody>
      </p:sp>
    </p:spTree>
    <p:extLst>
      <p:ext uri="{BB962C8B-B14F-4D97-AF65-F5344CB8AC3E}">
        <p14:creationId xmlns:p14="http://schemas.microsoft.com/office/powerpoint/2010/main" val="240920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bg bwMode="gray">
      <p:bgPr>
        <a:solidFill>
          <a:schemeClr val="bg1"/>
        </a:solidFill>
        <a:effectLst/>
      </p:bgPr>
    </p:bg>
    <p:spTree>
      <p:nvGrpSpPr>
        <p:cNvPr id="1" name=""/>
        <p:cNvGrpSpPr/>
        <p:nvPr/>
      </p:nvGrpSpPr>
      <p:grpSpPr>
        <a:xfrm>
          <a:off x="0" y="0"/>
          <a:ext cx="0" cy="0"/>
          <a:chOff x="0" y="0"/>
          <a:chExt cx="0" cy="0"/>
        </a:xfrm>
      </p:grpSpPr>
      <p:pic>
        <p:nvPicPr>
          <p:cNvPr id="3" name="Object 43">
            <a:extLst>
              <a:ext uri="{FF2B5EF4-FFF2-40B4-BE49-F238E27FC236}">
                <a16:creationId xmlns:a16="http://schemas.microsoft.com/office/drawing/2014/main" xmlns="" id="{6C5712C4-3997-4B52-801F-8B7578868DED}"/>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1">
            <a:extLst>
              <a:ext uri="{FF2B5EF4-FFF2-40B4-BE49-F238E27FC236}">
                <a16:creationId xmlns:a16="http://schemas.microsoft.com/office/drawing/2014/main" xmlns="" id="{3EF780C0-0582-4944-B149-2CD408D0C7F8}"/>
              </a:ext>
            </a:extLst>
          </p:cNvPr>
          <p:cNvGrpSpPr>
            <a:grpSpLocks/>
          </p:cNvGrpSpPr>
          <p:nvPr userDrawn="1"/>
        </p:nvGrpSpPr>
        <p:grpSpPr bwMode="auto">
          <a:xfrm>
            <a:off x="0" y="4143375"/>
            <a:ext cx="9109075" cy="2600325"/>
            <a:chOff x="-22" y="2439"/>
            <a:chExt cx="5782" cy="1733"/>
          </a:xfrm>
        </p:grpSpPr>
        <p:sp>
          <p:nvSpPr>
            <p:cNvPr id="5" name="Rectangle 32">
              <a:extLst>
                <a:ext uri="{FF2B5EF4-FFF2-40B4-BE49-F238E27FC236}">
                  <a16:creationId xmlns:a16="http://schemas.microsoft.com/office/drawing/2014/main" xmlns="" id="{B274F342-88DB-4640-915C-5FA605E988B8}"/>
                </a:ext>
              </a:extLst>
            </p:cNvPr>
            <p:cNvSpPr>
              <a:spLocks noChangeArrowheads="1"/>
            </p:cNvSpPr>
            <p:nvPr userDrawn="1"/>
          </p:nvSpPr>
          <p:spPr bwMode="gray">
            <a:xfrm>
              <a:off x="-22" y="2492"/>
              <a:ext cx="5760" cy="168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 name="Rectangle 33">
              <a:extLst>
                <a:ext uri="{FF2B5EF4-FFF2-40B4-BE49-F238E27FC236}">
                  <a16:creationId xmlns:a16="http://schemas.microsoft.com/office/drawing/2014/main" xmlns="" id="{7DE6D972-D91C-4D04-99F4-76E7B7A33014}"/>
                </a:ext>
              </a:extLst>
            </p:cNvPr>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a:defRPr/>
              </a:pPr>
              <a:endParaRPr lang="zh-CN" altLang="en-US"/>
            </a:p>
          </p:txBody>
        </p:sp>
      </p:grpSp>
      <p:sp>
        <p:nvSpPr>
          <p:cNvPr id="7" name="Rectangle 34">
            <a:extLst>
              <a:ext uri="{FF2B5EF4-FFF2-40B4-BE49-F238E27FC236}">
                <a16:creationId xmlns:a16="http://schemas.microsoft.com/office/drawing/2014/main" xmlns="" id="{C1EFB79D-F5AA-4D8A-BB17-D0A17D9D1356}"/>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p>
        </p:txBody>
      </p:sp>
      <p:grpSp>
        <p:nvGrpSpPr>
          <p:cNvPr id="8" name="Group 37">
            <a:extLst>
              <a:ext uri="{FF2B5EF4-FFF2-40B4-BE49-F238E27FC236}">
                <a16:creationId xmlns:a16="http://schemas.microsoft.com/office/drawing/2014/main" xmlns="" id="{FD36862F-9716-448C-BBFC-739AEE76B6CC}"/>
              </a:ext>
            </a:extLst>
          </p:cNvPr>
          <p:cNvGrpSpPr>
            <a:grpSpLocks/>
          </p:cNvGrpSpPr>
          <p:nvPr/>
        </p:nvGrpSpPr>
        <p:grpSpPr bwMode="auto">
          <a:xfrm>
            <a:off x="-4763" y="0"/>
            <a:ext cx="9148763" cy="6856413"/>
            <a:chOff x="-3" y="0"/>
            <a:chExt cx="5763" cy="4319"/>
          </a:xfrm>
        </p:grpSpPr>
        <p:sp>
          <p:nvSpPr>
            <p:cNvPr id="9" name="AutoShape 38">
              <a:extLst>
                <a:ext uri="{FF2B5EF4-FFF2-40B4-BE49-F238E27FC236}">
                  <a16:creationId xmlns:a16="http://schemas.microsoft.com/office/drawing/2014/main" xmlns="" id="{F74FD9F1-B6DD-4BF3-AD9C-D43AB386F377}"/>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 name="Freeform 39">
              <a:extLst>
                <a:ext uri="{FF2B5EF4-FFF2-40B4-BE49-F238E27FC236}">
                  <a16:creationId xmlns:a16="http://schemas.microsoft.com/office/drawing/2014/main" xmlns="" id="{41765859-A94A-4E07-9A4C-8D9D2E134C58}"/>
                </a:ext>
              </a:extLst>
            </p:cNvPr>
            <p:cNvSpPr>
              <a:spLocks/>
            </p:cNvSpPr>
            <p:nvPr userDrawn="1"/>
          </p:nvSpPr>
          <p:spPr bwMode="gray">
            <a:xfrm>
              <a:off x="0"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40">
              <a:extLst>
                <a:ext uri="{FF2B5EF4-FFF2-40B4-BE49-F238E27FC236}">
                  <a16:creationId xmlns:a16="http://schemas.microsoft.com/office/drawing/2014/main" xmlns="" id="{653C1A48-F538-45E7-90DA-F31FF53B4980}"/>
                </a:ext>
              </a:extLst>
            </p:cNvPr>
            <p:cNvSpPr>
              <a:spLocks/>
            </p:cNvSpPr>
            <p:nvPr userDrawn="1"/>
          </p:nvSpPr>
          <p:spPr bwMode="gray">
            <a:xfrm rot="-5408600">
              <a:off x="-50" y="4030"/>
              <a:ext cx="336" cy="242"/>
            </a:xfrm>
            <a:custGeom>
              <a:avLst/>
              <a:gdLst>
                <a:gd name="T0" fmla="*/ 0 w 336"/>
                <a:gd name="T1" fmla="*/ 19 h 384"/>
                <a:gd name="T2" fmla="*/ 0 w 336"/>
                <a:gd name="T3" fmla="*/ 153 h 384"/>
                <a:gd name="T4" fmla="*/ 96 w 336"/>
                <a:gd name="T5" fmla="*/ 76 h 384"/>
                <a:gd name="T6" fmla="*/ 192 w 336"/>
                <a:gd name="T7" fmla="*/ 19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1">
              <a:extLst>
                <a:ext uri="{FF2B5EF4-FFF2-40B4-BE49-F238E27FC236}">
                  <a16:creationId xmlns:a16="http://schemas.microsoft.com/office/drawing/2014/main" xmlns="" id="{55872CF5-C372-4E13-ABDB-AACFFC5AB0C0}"/>
                </a:ext>
              </a:extLst>
            </p:cNvPr>
            <p:cNvSpPr>
              <a:spLocks/>
            </p:cNvSpPr>
            <p:nvPr userDrawn="1"/>
          </p:nvSpPr>
          <p:spPr bwMode="gray">
            <a:xfrm rot="10769190">
              <a:off x="5519" y="4031"/>
              <a:ext cx="232" cy="287"/>
            </a:xfrm>
            <a:custGeom>
              <a:avLst/>
              <a:gdLst>
                <a:gd name="T0" fmla="*/ 0 w 336"/>
                <a:gd name="T1" fmla="*/ 27 h 384"/>
                <a:gd name="T2" fmla="*/ 0 w 336"/>
                <a:gd name="T3" fmla="*/ 215 h 384"/>
                <a:gd name="T4" fmla="*/ 46 w 336"/>
                <a:gd name="T5" fmla="*/ 108 h 384"/>
                <a:gd name="T6" fmla="*/ 92 w 336"/>
                <a:gd name="T7" fmla="*/ 27 h 384"/>
                <a:gd name="T8" fmla="*/ 160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2">
              <a:extLst>
                <a:ext uri="{FF2B5EF4-FFF2-40B4-BE49-F238E27FC236}">
                  <a16:creationId xmlns:a16="http://schemas.microsoft.com/office/drawing/2014/main" xmlns="" id="{671C9ED3-EE19-4C38-97E3-AC994077A4CA}"/>
                </a:ext>
              </a:extLst>
            </p:cNvPr>
            <p:cNvSpPr>
              <a:spLocks/>
            </p:cNvSpPr>
            <p:nvPr userDrawn="1"/>
          </p:nvSpPr>
          <p:spPr bwMode="gray">
            <a:xfrm rot="5400000">
              <a:off x="5472" y="0"/>
              <a:ext cx="288" cy="288"/>
            </a:xfrm>
            <a:custGeom>
              <a:avLst/>
              <a:gdLst>
                <a:gd name="T0" fmla="*/ 0 w 336"/>
                <a:gd name="T1" fmla="*/ 27 h 384"/>
                <a:gd name="T2" fmla="*/ 0 w 336"/>
                <a:gd name="T3" fmla="*/ 216 h 384"/>
                <a:gd name="T4" fmla="*/ 70 w 336"/>
                <a:gd name="T5" fmla="*/ 108 h 384"/>
                <a:gd name="T6" fmla="*/ 141 w 336"/>
                <a:gd name="T7" fmla="*/ 27 h 384"/>
                <a:gd name="T8" fmla="*/ 247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4" name="图片 4">
            <a:extLst>
              <a:ext uri="{FF2B5EF4-FFF2-40B4-BE49-F238E27FC236}">
                <a16:creationId xmlns:a16="http://schemas.microsoft.com/office/drawing/2014/main" xmlns="" id="{89DCFD27-715C-44C3-83FB-3145443E99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descr="A description...">
            <a:extLst>
              <a:ext uri="{FF2B5EF4-FFF2-40B4-BE49-F238E27FC236}">
                <a16:creationId xmlns:a16="http://schemas.microsoft.com/office/drawing/2014/main" xmlns="" id="{66F2BF56-B722-4055-884A-6FAD30DAD55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xb">
            <a:extLst>
              <a:ext uri="{FF2B5EF4-FFF2-40B4-BE49-F238E27FC236}">
                <a16:creationId xmlns:a16="http://schemas.microsoft.com/office/drawing/2014/main" xmlns="" id="{18B70434-F0FB-448B-90EA-3E1F2921095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defRPr>
            </a:lvl1pPr>
          </a:lstStyle>
          <a:p>
            <a:pPr lv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30625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TextBox 29">
            <a:extLst>
              <a:ext uri="{FF2B5EF4-FFF2-40B4-BE49-F238E27FC236}">
                <a16:creationId xmlns:a16="http://schemas.microsoft.com/office/drawing/2014/main" xmlns="" id="{96E81FAC-FBAD-4155-9A04-A62537C0F689}"/>
              </a:ext>
            </a:extLst>
          </p:cNvPr>
          <p:cNvSpPr txBox="1">
            <a:spLocks noChangeArrowheads="1"/>
          </p:cNvSpPr>
          <p:nvPr userDrawn="1"/>
        </p:nvSpPr>
        <p:spPr bwMode="auto">
          <a:xfrm>
            <a:off x="0" y="6308725"/>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54D505EC-2BD2-45F1-8208-621D07513B20}" type="datetime10">
              <a:rPr lang="zh-CN" altLang="en-US" sz="2800">
                <a:latin typeface="宋体" panose="02010600030101010101" pitchFamily="2" charset="-122"/>
              </a:rPr>
              <a:pPr eaLnBrk="1" hangingPunct="1"/>
              <a:t>23:09</a:t>
            </a:fld>
            <a:endParaRPr lang="en-US" altLang="zh-CN" sz="2800">
              <a:latin typeface="宋体" panose="02010600030101010101" pitchFamily="2" charset="-122"/>
            </a:endParaRP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4" name="灯片编号占位符 15">
            <a:extLst>
              <a:ext uri="{FF2B5EF4-FFF2-40B4-BE49-F238E27FC236}">
                <a16:creationId xmlns:a16="http://schemas.microsoft.com/office/drawing/2014/main" xmlns="" id="{1D3CF490-EB35-46FE-A01D-ECF4866DAFAE}"/>
              </a:ext>
            </a:extLst>
          </p:cNvPr>
          <p:cNvSpPr>
            <a:spLocks noGrp="1"/>
          </p:cNvSpPr>
          <p:nvPr>
            <p:ph type="sldNum" sz="quarter" idx="10"/>
          </p:nvPr>
        </p:nvSpPr>
        <p:spPr/>
        <p:txBody>
          <a:bodyPr/>
          <a:lstStyle>
            <a:lvl1pPr>
              <a:defRPr/>
            </a:lvl1pPr>
          </a:lstStyle>
          <a:p>
            <a:fld id="{5FDF9A5C-2230-4C96-AD9F-1262A064B785}" type="slidenum">
              <a:rPr lang="zh-CN" altLang="en-US"/>
              <a:pPr/>
              <a:t>‹#›</a:t>
            </a:fld>
            <a:endParaRPr lang="en-US" altLang="zh-CN"/>
          </a:p>
        </p:txBody>
      </p:sp>
    </p:spTree>
    <p:extLst>
      <p:ext uri="{BB962C8B-B14F-4D97-AF65-F5344CB8AC3E}">
        <p14:creationId xmlns:p14="http://schemas.microsoft.com/office/powerpoint/2010/main" val="196423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248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a:extLst>
              <a:ext uri="{FF2B5EF4-FFF2-40B4-BE49-F238E27FC236}">
                <a16:creationId xmlns:a16="http://schemas.microsoft.com/office/drawing/2014/main" xmlns="" id="{4804B0AA-2581-4D83-90C8-89112D728274}"/>
              </a:ext>
            </a:extLst>
          </p:cNvPr>
          <p:cNvSpPr>
            <a:spLocks noGrp="1"/>
          </p:cNvSpPr>
          <p:nvPr>
            <p:ph type="sldNum" sz="quarter" idx="10"/>
          </p:nvPr>
        </p:nvSpPr>
        <p:spPr>
          <a:xfrm>
            <a:off x="8283575" y="6400800"/>
            <a:ext cx="860425" cy="498475"/>
          </a:xfrm>
        </p:spPr>
        <p:txBody>
          <a:bodyPr/>
          <a:lstStyle>
            <a:lvl1pPr>
              <a:defRPr/>
            </a:lvl1pPr>
          </a:lstStyle>
          <a:p>
            <a:fld id="{D6D20E18-8CE8-4086-8862-4BAE014A3E67}" type="slidenum">
              <a:rPr lang="en-US" altLang="zh-CN"/>
              <a:pPr/>
              <a:t>‹#›</a:t>
            </a:fld>
            <a:endParaRPr lang="en-US" altLang="zh-CN"/>
          </a:p>
        </p:txBody>
      </p:sp>
    </p:spTree>
    <p:extLst>
      <p:ext uri="{BB962C8B-B14F-4D97-AF65-F5344CB8AC3E}">
        <p14:creationId xmlns:p14="http://schemas.microsoft.com/office/powerpoint/2010/main" val="9803132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a:t>单击此处编辑母版标题样式</a:t>
            </a:r>
            <a:endParaRPr lang="zh-CN" altLang="en-US" dirty="0"/>
          </a:p>
        </p:txBody>
      </p:sp>
      <p:sp>
        <p:nvSpPr>
          <p:cNvPr id="4" name="灯片编号占位符 15">
            <a:extLst>
              <a:ext uri="{FF2B5EF4-FFF2-40B4-BE49-F238E27FC236}">
                <a16:creationId xmlns:a16="http://schemas.microsoft.com/office/drawing/2014/main" xmlns="" id="{C4DD16FE-96E0-4AF1-B906-71E0808C1911}"/>
              </a:ext>
            </a:extLst>
          </p:cNvPr>
          <p:cNvSpPr>
            <a:spLocks noGrp="1"/>
          </p:cNvSpPr>
          <p:nvPr>
            <p:ph type="sldNum" sz="quarter" idx="10"/>
          </p:nvPr>
        </p:nvSpPr>
        <p:spPr/>
        <p:txBody>
          <a:bodyPr/>
          <a:lstStyle>
            <a:lvl1pPr>
              <a:defRPr/>
            </a:lvl1pPr>
          </a:lstStyle>
          <a:p>
            <a:fld id="{8EE6E397-B70B-4F67-AA0E-229D6B7F5154}" type="slidenum">
              <a:rPr lang="zh-CN" altLang="en-US"/>
              <a:pPr/>
              <a:t>‹#›</a:t>
            </a:fld>
            <a:endParaRPr lang="en-US" altLang="zh-CN"/>
          </a:p>
        </p:txBody>
      </p:sp>
    </p:spTree>
    <p:extLst>
      <p:ext uri="{BB962C8B-B14F-4D97-AF65-F5344CB8AC3E}">
        <p14:creationId xmlns:p14="http://schemas.microsoft.com/office/powerpoint/2010/main" val="302357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xmlns="" id="{0BAFEB64-5E3C-40F2-90BF-9D6A5ADC3271}"/>
              </a:ext>
            </a:extLst>
          </p:cNvPr>
          <p:cNvSpPr>
            <a:spLocks noGrp="1"/>
          </p:cNvSpPr>
          <p:nvPr>
            <p:ph type="sldNum" sz="quarter" idx="11"/>
          </p:nvPr>
        </p:nvSpPr>
        <p:spPr/>
        <p:txBody>
          <a:bodyPr/>
          <a:lstStyle>
            <a:lvl1pPr>
              <a:defRPr/>
            </a:lvl1pPr>
          </a:lstStyle>
          <a:p>
            <a:fld id="{DEF57C57-7E3D-45A0-A3CE-DE8B2F5360A9}" type="slidenum">
              <a:rPr lang="zh-CN" altLang="en-US"/>
              <a:pPr/>
              <a:t>‹#›</a:t>
            </a:fld>
            <a:endParaRPr lang="en-US" altLang="zh-CN"/>
          </a:p>
        </p:txBody>
      </p:sp>
    </p:spTree>
    <p:extLst>
      <p:ext uri="{BB962C8B-B14F-4D97-AF65-F5344CB8AC3E}">
        <p14:creationId xmlns:p14="http://schemas.microsoft.com/office/powerpoint/2010/main" val="3069993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5" name="灯片编号占位符 15">
            <a:extLst>
              <a:ext uri="{FF2B5EF4-FFF2-40B4-BE49-F238E27FC236}">
                <a16:creationId xmlns:a16="http://schemas.microsoft.com/office/drawing/2014/main" xmlns="" id="{BBD16E2A-ADDB-4947-A612-6CB165AED399}"/>
              </a:ext>
            </a:extLst>
          </p:cNvPr>
          <p:cNvSpPr>
            <a:spLocks noGrp="1"/>
          </p:cNvSpPr>
          <p:nvPr>
            <p:ph type="sldNum" sz="quarter" idx="10"/>
          </p:nvPr>
        </p:nvSpPr>
        <p:spPr/>
        <p:txBody>
          <a:bodyPr/>
          <a:lstStyle>
            <a:lvl1pPr>
              <a:defRPr/>
            </a:lvl1pPr>
          </a:lstStyle>
          <a:p>
            <a:fld id="{9366E187-7E6E-47AE-8D77-87D138A8863B}" type="slidenum">
              <a:rPr lang="zh-CN" altLang="en-US"/>
              <a:pPr/>
              <a:t>‹#›</a:t>
            </a:fld>
            <a:endParaRPr lang="en-US" altLang="zh-CN"/>
          </a:p>
        </p:txBody>
      </p:sp>
    </p:spTree>
    <p:extLst>
      <p:ext uri="{BB962C8B-B14F-4D97-AF65-F5344CB8AC3E}">
        <p14:creationId xmlns:p14="http://schemas.microsoft.com/office/powerpoint/2010/main" val="292956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a:extLst>
              <a:ext uri="{FF2B5EF4-FFF2-40B4-BE49-F238E27FC236}">
                <a16:creationId xmlns:a16="http://schemas.microsoft.com/office/drawing/2014/main" xmlns="" id="{02E2E6FB-8B6E-44BD-BD7C-0678DA2D8AF8}"/>
              </a:ext>
            </a:extLst>
          </p:cNvPr>
          <p:cNvSpPr>
            <a:spLocks noGrp="1"/>
          </p:cNvSpPr>
          <p:nvPr>
            <p:ph type="sldNum" sz="quarter" idx="10"/>
          </p:nvPr>
        </p:nvSpPr>
        <p:spPr/>
        <p:txBody>
          <a:bodyPr/>
          <a:lstStyle>
            <a:lvl1pPr>
              <a:defRPr/>
            </a:lvl1pPr>
          </a:lstStyle>
          <a:p>
            <a:fld id="{32DCB2E7-C434-41FF-BAE3-FD117FAE8E6F}" type="slidenum">
              <a:rPr lang="zh-CN" altLang="en-US"/>
              <a:pPr/>
              <a:t>‹#›</a:t>
            </a:fld>
            <a:endParaRPr lang="en-US" altLang="zh-CN"/>
          </a:p>
        </p:txBody>
      </p:sp>
    </p:spTree>
    <p:extLst>
      <p:ext uri="{BB962C8B-B14F-4D97-AF65-F5344CB8AC3E}">
        <p14:creationId xmlns:p14="http://schemas.microsoft.com/office/powerpoint/2010/main" val="1722836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271845" y="1232708"/>
            <a:ext cx="3669960" cy="4772676"/>
          </a:xfrm>
        </p:spPr>
        <p:txBody>
          <a:bodyPr/>
          <a:lstStyle>
            <a:lvl1pPr marL="0" indent="0">
              <a:buNone/>
              <a:defRPr sz="14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a:extLst>
              <a:ext uri="{FF2B5EF4-FFF2-40B4-BE49-F238E27FC236}">
                <a16:creationId xmlns:a16="http://schemas.microsoft.com/office/drawing/2014/main" xmlns="" id="{AD15D283-40AB-4555-BC2E-0107B383BB21}"/>
              </a:ext>
            </a:extLst>
          </p:cNvPr>
          <p:cNvSpPr>
            <a:spLocks noGrp="1"/>
          </p:cNvSpPr>
          <p:nvPr>
            <p:ph type="sldNum" sz="quarter" idx="10"/>
          </p:nvPr>
        </p:nvSpPr>
        <p:spPr/>
        <p:txBody>
          <a:bodyPr/>
          <a:lstStyle>
            <a:lvl1pPr>
              <a:defRPr/>
            </a:lvl1pPr>
          </a:lstStyle>
          <a:p>
            <a:fld id="{58DB09D8-A31A-41BF-AFB7-F6F49A277B9F}" type="slidenum">
              <a:rPr lang="zh-CN" altLang="en-US"/>
              <a:pPr/>
              <a:t>‹#›</a:t>
            </a:fld>
            <a:endParaRPr lang="en-US" altLang="zh-CN"/>
          </a:p>
        </p:txBody>
      </p:sp>
    </p:spTree>
    <p:extLst>
      <p:ext uri="{BB962C8B-B14F-4D97-AF65-F5344CB8AC3E}">
        <p14:creationId xmlns:p14="http://schemas.microsoft.com/office/powerpoint/2010/main" val="249865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r>
              <a:rPr lang="zh-CN" altLang="en-US" noProof="0"/>
              <a:t>单击图标添加表格</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xmlns="" id="{2E0A9665-D858-4167-A261-69DC94157F61}"/>
              </a:ext>
            </a:extLst>
          </p:cNvPr>
          <p:cNvSpPr>
            <a:spLocks noGrp="1"/>
          </p:cNvSpPr>
          <p:nvPr>
            <p:ph type="sldNum" sz="quarter" idx="10"/>
          </p:nvPr>
        </p:nvSpPr>
        <p:spPr/>
        <p:txBody>
          <a:bodyPr/>
          <a:lstStyle>
            <a:lvl1pPr>
              <a:defRPr/>
            </a:lvl1pPr>
          </a:lstStyle>
          <a:p>
            <a:fld id="{68EFF2B5-151A-498A-ABAE-D41D8B26807A}" type="slidenum">
              <a:rPr lang="zh-CN" altLang="en-US"/>
              <a:pPr/>
              <a:t>‹#›</a:t>
            </a:fld>
            <a:endParaRPr lang="en-US" altLang="zh-CN"/>
          </a:p>
        </p:txBody>
      </p:sp>
    </p:spTree>
    <p:extLst>
      <p:ext uri="{BB962C8B-B14F-4D97-AF65-F5344CB8AC3E}">
        <p14:creationId xmlns:p14="http://schemas.microsoft.com/office/powerpoint/2010/main" val="315058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r>
              <a:rPr lang="zh-CN" altLang="en-US" noProof="0"/>
              <a:t>单击图标添加图表</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endParaRPr lang="zh-CN" altLang="en-US" dirty="0"/>
          </a:p>
        </p:txBody>
      </p:sp>
      <p:sp>
        <p:nvSpPr>
          <p:cNvPr id="4" name="灯片编号占位符 15">
            <a:extLst>
              <a:ext uri="{FF2B5EF4-FFF2-40B4-BE49-F238E27FC236}">
                <a16:creationId xmlns:a16="http://schemas.microsoft.com/office/drawing/2014/main" xmlns="" id="{051F6BF1-A405-4A65-A0F5-5322F5C25157}"/>
              </a:ext>
            </a:extLst>
          </p:cNvPr>
          <p:cNvSpPr>
            <a:spLocks noGrp="1"/>
          </p:cNvSpPr>
          <p:nvPr>
            <p:ph type="sldNum" sz="quarter" idx="10"/>
          </p:nvPr>
        </p:nvSpPr>
        <p:spPr/>
        <p:txBody>
          <a:bodyPr/>
          <a:lstStyle>
            <a:lvl1pPr>
              <a:defRPr/>
            </a:lvl1pPr>
          </a:lstStyle>
          <a:p>
            <a:fld id="{23AC49BD-2CD0-48DE-A7D1-336770B83D35}" type="slidenum">
              <a:rPr lang="zh-CN" altLang="en-US"/>
              <a:pPr/>
              <a:t>‹#›</a:t>
            </a:fld>
            <a:endParaRPr lang="en-US" altLang="zh-CN"/>
          </a:p>
        </p:txBody>
      </p:sp>
    </p:spTree>
    <p:extLst>
      <p:ext uri="{BB962C8B-B14F-4D97-AF65-F5344CB8AC3E}">
        <p14:creationId xmlns:p14="http://schemas.microsoft.com/office/powerpoint/2010/main" val="1002814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4">
            <a:extLst>
              <a:ext uri="{FF2B5EF4-FFF2-40B4-BE49-F238E27FC236}">
                <a16:creationId xmlns:a16="http://schemas.microsoft.com/office/drawing/2014/main" xmlns="" id="{FA3740F8-8B68-4D04-9E5D-BAF8F3FB148F}"/>
              </a:ext>
            </a:extLst>
          </p:cNvPr>
          <p:cNvGrpSpPr>
            <a:grpSpLocks/>
          </p:cNvGrpSpPr>
          <p:nvPr/>
        </p:nvGrpSpPr>
        <p:grpSpPr bwMode="auto">
          <a:xfrm>
            <a:off x="0" y="80963"/>
            <a:ext cx="9156700" cy="649287"/>
            <a:chOff x="-1" y="196"/>
            <a:chExt cx="5768" cy="452"/>
          </a:xfrm>
        </p:grpSpPr>
        <p:sp>
          <p:nvSpPr>
            <p:cNvPr id="1039" name="Rectangle 36">
              <a:extLst>
                <a:ext uri="{FF2B5EF4-FFF2-40B4-BE49-F238E27FC236}">
                  <a16:creationId xmlns:a16="http://schemas.microsoft.com/office/drawing/2014/main" xmlns="" id="{F98D1099-4D3F-4496-9E03-470DBE2A4FDE}"/>
                </a:ext>
              </a:extLst>
            </p:cNvPr>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9" name="Freeform 51">
              <a:extLst>
                <a:ext uri="{FF2B5EF4-FFF2-40B4-BE49-F238E27FC236}">
                  <a16:creationId xmlns:a16="http://schemas.microsoft.com/office/drawing/2014/main" xmlns="" id="{40C05420-38AD-447F-A5C8-5C1E371D73A5}"/>
                </a:ext>
              </a:extLst>
            </p:cNvPr>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sp>
          <p:nvSpPr>
            <p:cNvPr id="20" name="Freeform 41">
              <a:extLst>
                <a:ext uri="{FF2B5EF4-FFF2-40B4-BE49-F238E27FC236}">
                  <a16:creationId xmlns:a16="http://schemas.microsoft.com/office/drawing/2014/main" xmlns="" id="{6A6BED2C-E41A-4DCC-A69D-3DF6CCB20014}"/>
                </a:ext>
              </a:extLst>
            </p:cNvPr>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ea typeface="+mn-ea"/>
              </a:endParaRPr>
            </a:p>
          </p:txBody>
        </p:sp>
      </p:grpSp>
      <p:sp>
        <p:nvSpPr>
          <p:cNvPr id="12323" name="Rectangle 35">
            <a:extLst>
              <a:ext uri="{FF2B5EF4-FFF2-40B4-BE49-F238E27FC236}">
                <a16:creationId xmlns:a16="http://schemas.microsoft.com/office/drawing/2014/main" xmlns="" id="{0BA7A3C8-985D-4E8F-A174-298D88B564BD}"/>
              </a:ext>
            </a:extLst>
          </p:cNvPr>
          <p:cNvSpPr>
            <a:spLocks noChangeArrowheads="1"/>
          </p:cNvSpPr>
          <p:nvPr/>
        </p:nvSpPr>
        <p:spPr bwMode="gray">
          <a:xfrm>
            <a:off x="3175" y="73501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1028" name="Rectangle 21">
            <a:extLst>
              <a:ext uri="{FF2B5EF4-FFF2-40B4-BE49-F238E27FC236}">
                <a16:creationId xmlns:a16="http://schemas.microsoft.com/office/drawing/2014/main" xmlns="" id="{C1A9ABF9-47DC-4E16-BDE5-95206B0ED7A0}"/>
              </a:ext>
            </a:extLst>
          </p:cNvPr>
          <p:cNvSpPr>
            <a:spLocks noGrp="1" noChangeArrowheads="1"/>
          </p:cNvSpPr>
          <p:nvPr>
            <p:ph type="title"/>
          </p:nvPr>
        </p:nvSpPr>
        <p:spPr bwMode="gray">
          <a:xfrm>
            <a:off x="857250" y="80963"/>
            <a:ext cx="71008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单击此处编辑母版标题样式</a:t>
            </a:r>
          </a:p>
        </p:txBody>
      </p:sp>
      <p:sp>
        <p:nvSpPr>
          <p:cNvPr id="1029" name="Rectangle 22">
            <a:extLst>
              <a:ext uri="{FF2B5EF4-FFF2-40B4-BE49-F238E27FC236}">
                <a16:creationId xmlns:a16="http://schemas.microsoft.com/office/drawing/2014/main" xmlns="" id="{B7E6DD57-BF2F-4976-8A97-6DA906EA2E33}"/>
              </a:ext>
            </a:extLst>
          </p:cNvPr>
          <p:cNvSpPr>
            <a:spLocks noGrp="1" noChangeArrowheads="1"/>
          </p:cNvSpPr>
          <p:nvPr>
            <p:ph type="body" idx="1"/>
          </p:nvPr>
        </p:nvSpPr>
        <p:spPr bwMode="auto">
          <a:xfrm>
            <a:off x="258763" y="1254125"/>
            <a:ext cx="8637587"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3" name="Rectangle 33">
            <a:extLst>
              <a:ext uri="{FF2B5EF4-FFF2-40B4-BE49-F238E27FC236}">
                <a16:creationId xmlns:a16="http://schemas.microsoft.com/office/drawing/2014/main" xmlns="" id="{531830D9-459E-4B1B-BBD3-73F9AF52E746}"/>
              </a:ext>
            </a:extLst>
          </p:cNvPr>
          <p:cNvSpPr>
            <a:spLocks noChangeArrowheads="1"/>
          </p:cNvSpPr>
          <p:nvPr/>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24" name="Rectangle 33">
            <a:extLst>
              <a:ext uri="{FF2B5EF4-FFF2-40B4-BE49-F238E27FC236}">
                <a16:creationId xmlns:a16="http://schemas.microsoft.com/office/drawing/2014/main" xmlns="" id="{BBD920B9-B089-411F-924F-A9D92A9AD1D5}"/>
              </a:ext>
            </a:extLst>
          </p:cNvPr>
          <p:cNvSpPr>
            <a:spLocks noChangeArrowheads="1"/>
          </p:cNvSpPr>
          <p:nvPr/>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a:defRPr/>
            </a:pPr>
            <a:endParaRPr lang="zh-CN" altLang="en-US"/>
          </a:p>
        </p:txBody>
      </p:sp>
      <p:sp>
        <p:nvSpPr>
          <p:cNvPr id="25" name="灯片编号占位符 15">
            <a:extLst>
              <a:ext uri="{FF2B5EF4-FFF2-40B4-BE49-F238E27FC236}">
                <a16:creationId xmlns:a16="http://schemas.microsoft.com/office/drawing/2014/main" xmlns="" id="{15BA416E-A882-48EF-90DC-7B86BE4C6BE0}"/>
              </a:ext>
            </a:extLst>
          </p:cNvPr>
          <p:cNvSpPr>
            <a:spLocks noGrp="1"/>
          </p:cNvSpPr>
          <p:nvPr>
            <p:ph type="sldNum" sz="quarter" idx="4"/>
          </p:nvPr>
        </p:nvSpPr>
        <p:spPr>
          <a:xfrm>
            <a:off x="8283575" y="6351588"/>
            <a:ext cx="860425" cy="498475"/>
          </a:xfrm>
          <a:prstGeom prst="rect">
            <a:avLst/>
          </a:prstGeom>
        </p:spPr>
        <p:txBody>
          <a:bodyPr vert="horz" wrap="square" lIns="91440" tIns="45720" rIns="91440" bIns="45720" numCol="1" anchor="ctr" anchorCtr="0" compatLnSpc="1">
            <a:prstTxWarp prst="textNoShape">
              <a:avLst/>
            </a:prstTxWarp>
          </a:bodyPr>
          <a:lstStyle>
            <a:lvl1pPr algn="r">
              <a:defRPr sz="2800">
                <a:latin typeface="Calibri" panose="020F0502020204030204" pitchFamily="34" charset="0"/>
              </a:defRPr>
            </a:lvl1pPr>
          </a:lstStyle>
          <a:p>
            <a:fld id="{7D9F8093-537E-4034-AA74-A5F027D44D9D}" type="slidenum">
              <a:rPr lang="en-US" altLang="zh-CN"/>
              <a:pPr/>
              <a:t>‹#›</a:t>
            </a:fld>
            <a:endParaRPr lang="en-US" altLang="zh-CN"/>
          </a:p>
        </p:txBody>
      </p:sp>
      <p:grpSp>
        <p:nvGrpSpPr>
          <p:cNvPr id="1033" name="组合 17">
            <a:extLst>
              <a:ext uri="{FF2B5EF4-FFF2-40B4-BE49-F238E27FC236}">
                <a16:creationId xmlns:a16="http://schemas.microsoft.com/office/drawing/2014/main" xmlns="" id="{1D8A29FF-6679-4929-965C-EF62CFD8D46D}"/>
              </a:ext>
            </a:extLst>
          </p:cNvPr>
          <p:cNvGrpSpPr>
            <a:grpSpLocks/>
          </p:cNvGrpSpPr>
          <p:nvPr/>
        </p:nvGrpSpPr>
        <p:grpSpPr bwMode="auto">
          <a:xfrm>
            <a:off x="3475038" y="6383338"/>
            <a:ext cx="2176462" cy="430212"/>
            <a:chOff x="3121061" y="6383568"/>
            <a:chExt cx="2177433" cy="429808"/>
          </a:xfrm>
        </p:grpSpPr>
        <p:pic>
          <p:nvPicPr>
            <p:cNvPr id="1037" name="Picture 15" descr="bzz">
              <a:extLst>
                <a:ext uri="{FF2B5EF4-FFF2-40B4-BE49-F238E27FC236}">
                  <a16:creationId xmlns:a16="http://schemas.microsoft.com/office/drawing/2014/main" xmlns="" id="{B9675ECC-6D11-4265-8A45-AA92760079E9}"/>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3635896" y="6446261"/>
              <a:ext cx="1662598" cy="33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6" descr="xb">
              <a:extLst>
                <a:ext uri="{FF2B5EF4-FFF2-40B4-BE49-F238E27FC236}">
                  <a16:creationId xmlns:a16="http://schemas.microsoft.com/office/drawing/2014/main" xmlns="" id="{8E3BD1B9-1E1C-445D-8C7B-7053BEFC85A8}"/>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121061" y="6383568"/>
              <a:ext cx="429808" cy="42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4" name="TextBox 28">
            <a:extLst>
              <a:ext uri="{FF2B5EF4-FFF2-40B4-BE49-F238E27FC236}">
                <a16:creationId xmlns:a16="http://schemas.microsoft.com/office/drawing/2014/main" xmlns="" id="{4162526A-34A8-45A9-971B-BB073B597BFE}"/>
              </a:ext>
            </a:extLst>
          </p:cNvPr>
          <p:cNvSpPr txBox="1">
            <a:spLocks noChangeArrowheads="1"/>
          </p:cNvSpPr>
          <p:nvPr/>
        </p:nvSpPr>
        <p:spPr bwMode="auto">
          <a:xfrm>
            <a:off x="0" y="6308725"/>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6A70D22-CEA6-4824-972E-0CC2AEE9F370}" type="datetime10">
              <a:rPr lang="zh-CN" altLang="en-US" sz="2800">
                <a:latin typeface="宋体" panose="02010600030101010101" pitchFamily="2" charset="-122"/>
              </a:rPr>
              <a:pPr/>
              <a:t>23:09</a:t>
            </a:fld>
            <a:endParaRPr lang="zh-CN" altLang="en-US" sz="2800">
              <a:latin typeface="宋体" panose="02010600030101010101" pitchFamily="2" charset="-122"/>
            </a:endParaRPr>
          </a:p>
        </p:txBody>
      </p:sp>
      <p:pic>
        <p:nvPicPr>
          <p:cNvPr id="1035" name="图片 25" descr="西工大校标大图 白版ok.png">
            <a:extLst>
              <a:ext uri="{FF2B5EF4-FFF2-40B4-BE49-F238E27FC236}">
                <a16:creationId xmlns:a16="http://schemas.microsoft.com/office/drawing/2014/main" xmlns="" id="{A90D69D2-760D-4BA1-936D-A75500064E05}"/>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725" y="12382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Box 16">
            <a:extLst>
              <a:ext uri="{FF2B5EF4-FFF2-40B4-BE49-F238E27FC236}">
                <a16:creationId xmlns:a16="http://schemas.microsoft.com/office/drawing/2014/main" xmlns="" id="{30C7DF88-F2DE-4E85-8ED4-BAE3DE52656B}"/>
              </a:ext>
            </a:extLst>
          </p:cNvPr>
          <p:cNvSpPr txBox="1">
            <a:spLocks noChangeArrowheads="1"/>
          </p:cNvSpPr>
          <p:nvPr userDrawn="1"/>
        </p:nvSpPr>
        <p:spPr bwMode="auto">
          <a:xfrm>
            <a:off x="0" y="6308725"/>
            <a:ext cx="1223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204B61F7-144D-4535-8B96-379A4E5AD15D}" type="datetime10">
              <a:rPr lang="zh-CN" altLang="en-US" sz="2800">
                <a:latin typeface="宋体" panose="02010600030101010101" pitchFamily="2" charset="-122"/>
              </a:rPr>
              <a:pPr eaLnBrk="1" hangingPunct="1"/>
              <a:t>23:09</a:t>
            </a:fld>
            <a:endParaRPr lang="en-US" altLang="zh-CN" sz="2800">
              <a:latin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Lst>
  <p:hf hdr="0" ftr="0"/>
  <p:txStyles>
    <p:titleStyle>
      <a:lvl1pPr algn="l" rtl="0" eaLnBrk="0" fontAlgn="base" hangingPunct="0">
        <a:spcBef>
          <a:spcPct val="0"/>
        </a:spcBef>
        <a:spcAft>
          <a:spcPct val="0"/>
        </a:spcAft>
        <a:defRPr sz="2200">
          <a:solidFill>
            <a:srgbClr val="C2F0FF"/>
          </a:solidFill>
          <a:latin typeface="+mj-lt"/>
          <a:ea typeface="+mj-ea"/>
          <a:cs typeface="+mj-cs"/>
        </a:defRPr>
      </a:lvl1pPr>
      <a:lvl2pPr algn="l" rtl="0" eaLnBrk="0" fontAlgn="base" hangingPunct="0">
        <a:spcBef>
          <a:spcPct val="0"/>
        </a:spcBef>
        <a:spcAft>
          <a:spcPct val="0"/>
        </a:spcAft>
        <a:defRPr sz="2200">
          <a:solidFill>
            <a:srgbClr val="C2F0FF"/>
          </a:solidFill>
          <a:latin typeface="Calibri" pitchFamily="34" charset="0"/>
        </a:defRPr>
      </a:lvl2pPr>
      <a:lvl3pPr algn="l" rtl="0" eaLnBrk="0" fontAlgn="base" hangingPunct="0">
        <a:spcBef>
          <a:spcPct val="0"/>
        </a:spcBef>
        <a:spcAft>
          <a:spcPct val="0"/>
        </a:spcAft>
        <a:defRPr sz="2200">
          <a:solidFill>
            <a:srgbClr val="C2F0FF"/>
          </a:solidFill>
          <a:latin typeface="Calibri" pitchFamily="34" charset="0"/>
        </a:defRPr>
      </a:lvl3pPr>
      <a:lvl4pPr algn="l" rtl="0" eaLnBrk="0" fontAlgn="base" hangingPunct="0">
        <a:spcBef>
          <a:spcPct val="0"/>
        </a:spcBef>
        <a:spcAft>
          <a:spcPct val="0"/>
        </a:spcAft>
        <a:defRPr sz="2200">
          <a:solidFill>
            <a:srgbClr val="C2F0FF"/>
          </a:solidFill>
          <a:latin typeface="Calibri" pitchFamily="34" charset="0"/>
        </a:defRPr>
      </a:lvl4pPr>
      <a:lvl5pPr algn="l" rtl="0" eaLnBrk="0" fontAlgn="base" hangingPunct="0">
        <a:spcBef>
          <a:spcPct val="0"/>
        </a:spcBef>
        <a:spcAft>
          <a:spcPct val="0"/>
        </a:spcAft>
        <a:defRPr sz="2200">
          <a:solidFill>
            <a:srgbClr val="C2F0FF"/>
          </a:solidFill>
          <a:latin typeface="Calibri" pitchFamily="34" charset="0"/>
        </a:defRPr>
      </a:lvl5pPr>
      <a:lvl6pPr marL="457200" algn="r" rtl="0" eaLnBrk="1" fontAlgn="base" hangingPunct="1">
        <a:spcBef>
          <a:spcPct val="0"/>
        </a:spcBef>
        <a:spcAft>
          <a:spcPct val="0"/>
        </a:spcAft>
        <a:defRPr sz="3200">
          <a:solidFill>
            <a:schemeClr val="bg1"/>
          </a:solidFill>
          <a:latin typeface="Verdana" pitchFamily="34" charset="0"/>
        </a:defRPr>
      </a:lvl6pPr>
      <a:lvl7pPr marL="914400" algn="r" rtl="0" eaLnBrk="1" fontAlgn="base" hangingPunct="1">
        <a:spcBef>
          <a:spcPct val="0"/>
        </a:spcBef>
        <a:spcAft>
          <a:spcPct val="0"/>
        </a:spcAft>
        <a:defRPr sz="3200">
          <a:solidFill>
            <a:schemeClr val="bg1"/>
          </a:solidFill>
          <a:latin typeface="Verdana" pitchFamily="34" charset="0"/>
        </a:defRPr>
      </a:lvl7pPr>
      <a:lvl8pPr marL="1371600" algn="r" rtl="0" eaLnBrk="1" fontAlgn="base" hangingPunct="1">
        <a:spcBef>
          <a:spcPct val="0"/>
        </a:spcBef>
        <a:spcAft>
          <a:spcPct val="0"/>
        </a:spcAft>
        <a:defRPr sz="3200">
          <a:solidFill>
            <a:schemeClr val="bg1"/>
          </a:solidFill>
          <a:latin typeface="Verdana" pitchFamily="34" charset="0"/>
        </a:defRPr>
      </a:lvl8pPr>
      <a:lvl9pPr marL="1828800" algn="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SzPct val="120000"/>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panose="020B0604020202020204" pitchFamily="34" charset="0"/>
        <a:buChar char="–"/>
        <a:defRPr sz="24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panose="020B0604020202020204" pitchFamily="34" charset="0"/>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5pPr>
      <a:lvl6pPr marL="25146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SzPct val="80000"/>
        <a:buFont typeface="Wingdings" pitchFamily="2" charset="2"/>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3.bin"/><Relationship Id="rId18" Type="http://schemas.openxmlformats.org/officeDocument/2006/relationships/image" Target="../media/image36.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3.wmf"/><Relationship Id="rId17" Type="http://schemas.openxmlformats.org/officeDocument/2006/relationships/oleObject" Target="../embeddings/oleObject25.bin"/><Relationship Id="rId2" Type="http://schemas.openxmlformats.org/officeDocument/2006/relationships/slideLayout" Target="../slideLayouts/slideLayout3.xml"/><Relationship Id="rId16" Type="http://schemas.openxmlformats.org/officeDocument/2006/relationships/image" Target="../media/image35.wmf"/><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32.wmf"/><Relationship Id="rId4" Type="http://schemas.openxmlformats.org/officeDocument/2006/relationships/image" Target="../media/image21.wmf"/><Relationship Id="rId9" Type="http://schemas.openxmlformats.org/officeDocument/2006/relationships/oleObject" Target="../embeddings/oleObject21.bin"/><Relationship Id="rId14" Type="http://schemas.openxmlformats.org/officeDocument/2006/relationships/image" Target="../media/image34.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0.wmf"/><Relationship Id="rId3" Type="http://schemas.openxmlformats.org/officeDocument/2006/relationships/notesSlide" Target="../notesSlides/notesSlide2.xml"/><Relationship Id="rId7" Type="http://schemas.openxmlformats.org/officeDocument/2006/relationships/image" Target="../media/image31.wmf"/><Relationship Id="rId12" Type="http://schemas.openxmlformats.org/officeDocument/2006/relationships/oleObject" Target="../embeddings/oleObject30.bin"/><Relationship Id="rId17" Type="http://schemas.openxmlformats.org/officeDocument/2006/relationships/image" Target="../media/image38.wmf"/><Relationship Id="rId2" Type="http://schemas.openxmlformats.org/officeDocument/2006/relationships/slideLayout" Target="../slideLayouts/slideLayout3.xml"/><Relationship Id="rId16" Type="http://schemas.openxmlformats.org/officeDocument/2006/relationships/oleObject" Target="../embeddings/oleObject32.bin"/><Relationship Id="rId1" Type="http://schemas.openxmlformats.org/officeDocument/2006/relationships/vmlDrawing" Target="../drawings/vmlDrawing5.vml"/><Relationship Id="rId6" Type="http://schemas.openxmlformats.org/officeDocument/2006/relationships/oleObject" Target="../embeddings/oleObject27.bin"/><Relationship Id="rId11" Type="http://schemas.openxmlformats.org/officeDocument/2006/relationships/image" Target="../media/image33.wmf"/><Relationship Id="rId5" Type="http://schemas.openxmlformats.org/officeDocument/2006/relationships/image" Target="../media/image21.wmf"/><Relationship Id="rId15" Type="http://schemas.openxmlformats.org/officeDocument/2006/relationships/image" Target="../media/image37.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2.wmf"/><Relationship Id="rId14"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42.emf"/><Relationship Id="rId4" Type="http://schemas.openxmlformats.org/officeDocument/2006/relationships/image" Target="../media/image39.wmf"/><Relationship Id="rId9"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43.bin"/><Relationship Id="rId18" Type="http://schemas.openxmlformats.org/officeDocument/2006/relationships/image" Target="../media/image51.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8.e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50.emf"/><Relationship Id="rId1" Type="http://schemas.openxmlformats.org/officeDocument/2006/relationships/vmlDrawing" Target="../drawings/vmlDrawing7.vml"/><Relationship Id="rId6" Type="http://schemas.openxmlformats.org/officeDocument/2006/relationships/image" Target="../media/image45.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41.bin"/><Relationship Id="rId14" Type="http://schemas.openxmlformats.org/officeDocument/2006/relationships/image" Target="../media/image49.emf"/></Relationships>
</file>

<file path=ppt/slides/_rels/slide15.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56.wmf"/><Relationship Id="rId2" Type="http://schemas.openxmlformats.org/officeDocument/2006/relationships/slideLayout" Target="../slideLayouts/slideLayout3.xml"/><Relationship Id="rId16" Type="http://schemas.openxmlformats.org/officeDocument/2006/relationships/image" Target="../media/image59.jpeg"/><Relationship Id="rId1" Type="http://schemas.openxmlformats.org/officeDocument/2006/relationships/vmlDrawing" Target="../drawings/vmlDrawing8.vml"/><Relationship Id="rId6" Type="http://schemas.openxmlformats.org/officeDocument/2006/relationships/image" Target="../media/image53.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image" Target="../media/image58.jpeg"/><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49.bin"/><Relationship Id="rId14" Type="http://schemas.openxmlformats.org/officeDocument/2006/relationships/image" Target="../media/image57.wmf"/></Relationships>
</file>

<file path=ppt/slides/_rels/slide16.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oleObject" Target="../embeddings/oleObject56.bin"/><Relationship Id="rId18" Type="http://schemas.openxmlformats.org/officeDocument/2006/relationships/image" Target="../media/image64.emf"/><Relationship Id="rId3" Type="http://schemas.openxmlformats.org/officeDocument/2006/relationships/oleObject" Target="../embeddings/oleObject52.bin"/><Relationship Id="rId7" Type="http://schemas.openxmlformats.org/officeDocument/2006/relationships/image" Target="../media/image58.jpeg"/><Relationship Id="rId12" Type="http://schemas.openxmlformats.org/officeDocument/2006/relationships/image" Target="../media/image61.emf"/><Relationship Id="rId17" Type="http://schemas.openxmlformats.org/officeDocument/2006/relationships/oleObject" Target="../embeddings/oleObject58.bin"/><Relationship Id="rId2" Type="http://schemas.openxmlformats.org/officeDocument/2006/relationships/slideLayout" Target="../slideLayouts/slideLayout3.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vmlDrawing" Target="../drawings/vmlDrawing9.vml"/><Relationship Id="rId6" Type="http://schemas.openxmlformats.org/officeDocument/2006/relationships/image" Target="../media/image56.wmf"/><Relationship Id="rId11" Type="http://schemas.openxmlformats.org/officeDocument/2006/relationships/oleObject" Target="../embeddings/oleObject55.bin"/><Relationship Id="rId5" Type="http://schemas.openxmlformats.org/officeDocument/2006/relationships/oleObject" Target="../embeddings/oleObject53.bin"/><Relationship Id="rId15" Type="http://schemas.openxmlformats.org/officeDocument/2006/relationships/oleObject" Target="../embeddings/oleObject57.bin"/><Relationship Id="rId10" Type="http://schemas.openxmlformats.org/officeDocument/2006/relationships/image" Target="../media/image60.emf"/><Relationship Id="rId19" Type="http://schemas.openxmlformats.org/officeDocument/2006/relationships/oleObject" Target="../embeddings/oleObject59.bin"/><Relationship Id="rId4" Type="http://schemas.openxmlformats.org/officeDocument/2006/relationships/image" Target="../media/image54.wmf"/><Relationship Id="rId9" Type="http://schemas.openxmlformats.org/officeDocument/2006/relationships/oleObject" Target="../embeddings/oleObject54.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0.wmf"/><Relationship Id="rId18" Type="http://schemas.openxmlformats.org/officeDocument/2006/relationships/oleObject" Target="../embeddings/oleObject67.bin"/><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oleObject" Target="../embeddings/oleObject64.bin"/><Relationship Id="rId17" Type="http://schemas.openxmlformats.org/officeDocument/2006/relationships/image" Target="../media/image72.emf"/><Relationship Id="rId2" Type="http://schemas.openxmlformats.org/officeDocument/2006/relationships/slideLayout" Target="../slideLayouts/slideLayout3.xml"/><Relationship Id="rId16" Type="http://schemas.openxmlformats.org/officeDocument/2006/relationships/oleObject" Target="../embeddings/oleObject66.bin"/><Relationship Id="rId1" Type="http://schemas.openxmlformats.org/officeDocument/2006/relationships/vmlDrawing" Target="../drawings/vmlDrawing10.vml"/><Relationship Id="rId6" Type="http://schemas.openxmlformats.org/officeDocument/2006/relationships/image" Target="../media/image67.emf"/><Relationship Id="rId11" Type="http://schemas.openxmlformats.org/officeDocument/2006/relationships/image" Target="../media/image69.wmf"/><Relationship Id="rId5" Type="http://schemas.openxmlformats.org/officeDocument/2006/relationships/oleObject" Target="../embeddings/oleObject61.bin"/><Relationship Id="rId15" Type="http://schemas.openxmlformats.org/officeDocument/2006/relationships/image" Target="../media/image71.wmf"/><Relationship Id="rId10" Type="http://schemas.openxmlformats.org/officeDocument/2006/relationships/oleObject" Target="../embeddings/oleObject63.bin"/><Relationship Id="rId19" Type="http://schemas.openxmlformats.org/officeDocument/2006/relationships/image" Target="../media/image73.emf"/><Relationship Id="rId4" Type="http://schemas.openxmlformats.org/officeDocument/2006/relationships/image" Target="../media/image66.emf"/><Relationship Id="rId9" Type="http://schemas.openxmlformats.org/officeDocument/2006/relationships/image" Target="../media/image74.jpeg"/><Relationship Id="rId14" Type="http://schemas.openxmlformats.org/officeDocument/2006/relationships/oleObject" Target="../embeddings/oleObject65.bin"/></Relationships>
</file>

<file path=ppt/slides/_rels/slide18.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oleObject" Target="../embeddings/oleObject73.bin"/><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79.wmf"/><Relationship Id="rId2" Type="http://schemas.openxmlformats.org/officeDocument/2006/relationships/slideLayout" Target="../slideLayouts/slideLayout20.xml"/><Relationship Id="rId1" Type="http://schemas.openxmlformats.org/officeDocument/2006/relationships/vmlDrawing" Target="../drawings/vmlDrawing11.vml"/><Relationship Id="rId6" Type="http://schemas.openxmlformats.org/officeDocument/2006/relationships/image" Target="../media/image76.e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78.wmf"/><Relationship Id="rId4" Type="http://schemas.openxmlformats.org/officeDocument/2006/relationships/image" Target="../media/image75.emf"/><Relationship Id="rId9" Type="http://schemas.openxmlformats.org/officeDocument/2006/relationships/oleObject" Target="../embeddings/oleObject71.bin"/><Relationship Id="rId14" Type="http://schemas.openxmlformats.org/officeDocument/2006/relationships/image" Target="../media/image80.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oleObject" Target="../embeddings/oleObject74.bin"/><Relationship Id="rId7" Type="http://schemas.openxmlformats.org/officeDocument/2006/relationships/image" Target="../media/image82.e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75.bin"/><Relationship Id="rId5" Type="http://schemas.openxmlformats.org/officeDocument/2006/relationships/image" Target="../media/image84.png"/><Relationship Id="rId4" Type="http://schemas.openxmlformats.org/officeDocument/2006/relationships/image" Target="../media/image81.wmf"/><Relationship Id="rId9" Type="http://schemas.openxmlformats.org/officeDocument/2006/relationships/image" Target="../media/image83.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88.emf"/><Relationship Id="rId2" Type="http://schemas.openxmlformats.org/officeDocument/2006/relationships/slideLayout" Target="../slideLayouts/slideLayout3.xml"/><Relationship Id="rId16" Type="http://schemas.openxmlformats.org/officeDocument/2006/relationships/image" Target="../media/image90.emf"/><Relationship Id="rId1" Type="http://schemas.openxmlformats.org/officeDocument/2006/relationships/vmlDrawing" Target="../drawings/vmlDrawing13.vml"/><Relationship Id="rId6" Type="http://schemas.openxmlformats.org/officeDocument/2006/relationships/image" Target="../media/image85.e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87.emf"/><Relationship Id="rId4" Type="http://schemas.openxmlformats.org/officeDocument/2006/relationships/image" Target="../media/image81.wmf"/><Relationship Id="rId9" Type="http://schemas.openxmlformats.org/officeDocument/2006/relationships/oleObject" Target="../embeddings/oleObject80.bin"/><Relationship Id="rId14" Type="http://schemas.openxmlformats.org/officeDocument/2006/relationships/image" Target="../media/image89.emf"/></Relationships>
</file>

<file path=ppt/slides/_rels/slide21.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89.bin"/><Relationship Id="rId18" Type="http://schemas.openxmlformats.org/officeDocument/2006/relationships/image" Target="../media/image98.wmf"/><Relationship Id="rId3" Type="http://schemas.openxmlformats.org/officeDocument/2006/relationships/oleObject" Target="../embeddings/oleObject84.bin"/><Relationship Id="rId21" Type="http://schemas.openxmlformats.org/officeDocument/2006/relationships/image" Target="../media/image99.wmf"/><Relationship Id="rId7" Type="http://schemas.openxmlformats.org/officeDocument/2006/relationships/oleObject" Target="../embeddings/oleObject86.bin"/><Relationship Id="rId12" Type="http://schemas.openxmlformats.org/officeDocument/2006/relationships/image" Target="../media/image95.wmf"/><Relationship Id="rId17" Type="http://schemas.openxmlformats.org/officeDocument/2006/relationships/oleObject" Target="../embeddings/oleObject91.bin"/><Relationship Id="rId25" Type="http://schemas.openxmlformats.org/officeDocument/2006/relationships/image" Target="../media/image101.wmf"/><Relationship Id="rId2" Type="http://schemas.openxmlformats.org/officeDocument/2006/relationships/slideLayout" Target="../slideLayouts/slideLayout3.xml"/><Relationship Id="rId16" Type="http://schemas.openxmlformats.org/officeDocument/2006/relationships/image" Target="../media/image97.wmf"/><Relationship Id="rId20" Type="http://schemas.openxmlformats.org/officeDocument/2006/relationships/oleObject" Target="../embeddings/oleObject92.bin"/><Relationship Id="rId1" Type="http://schemas.openxmlformats.org/officeDocument/2006/relationships/vmlDrawing" Target="../drawings/vmlDrawing14.vml"/><Relationship Id="rId6" Type="http://schemas.openxmlformats.org/officeDocument/2006/relationships/image" Target="../media/image92.wmf"/><Relationship Id="rId11" Type="http://schemas.openxmlformats.org/officeDocument/2006/relationships/oleObject" Target="../embeddings/oleObject88.bin"/><Relationship Id="rId24" Type="http://schemas.openxmlformats.org/officeDocument/2006/relationships/oleObject" Target="../embeddings/oleObject94.bin"/><Relationship Id="rId5" Type="http://schemas.openxmlformats.org/officeDocument/2006/relationships/oleObject" Target="../embeddings/oleObject85.bin"/><Relationship Id="rId15" Type="http://schemas.openxmlformats.org/officeDocument/2006/relationships/oleObject" Target="../embeddings/oleObject90.bin"/><Relationship Id="rId23" Type="http://schemas.openxmlformats.org/officeDocument/2006/relationships/image" Target="../media/image100.wmf"/><Relationship Id="rId10" Type="http://schemas.openxmlformats.org/officeDocument/2006/relationships/image" Target="../media/image94.wmf"/><Relationship Id="rId19" Type="http://schemas.openxmlformats.org/officeDocument/2006/relationships/image" Target="../media/image102.png"/><Relationship Id="rId4" Type="http://schemas.openxmlformats.org/officeDocument/2006/relationships/image" Target="../media/image91.wmf"/><Relationship Id="rId9" Type="http://schemas.openxmlformats.org/officeDocument/2006/relationships/oleObject" Target="../embeddings/oleObject87.bin"/><Relationship Id="rId14" Type="http://schemas.openxmlformats.org/officeDocument/2006/relationships/image" Target="../media/image96.wmf"/><Relationship Id="rId22" Type="http://schemas.openxmlformats.org/officeDocument/2006/relationships/oleObject" Target="../embeddings/oleObject93.bin"/></Relationships>
</file>

<file path=ppt/slides/_rels/slide22.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100.bin"/><Relationship Id="rId18" Type="http://schemas.openxmlformats.org/officeDocument/2006/relationships/image" Target="../media/image106.wmf"/><Relationship Id="rId3" Type="http://schemas.openxmlformats.org/officeDocument/2006/relationships/oleObject" Target="../embeddings/oleObject95.bin"/><Relationship Id="rId21" Type="http://schemas.openxmlformats.org/officeDocument/2006/relationships/image" Target="../media/image107.wmf"/><Relationship Id="rId7" Type="http://schemas.openxmlformats.org/officeDocument/2006/relationships/oleObject" Target="../embeddings/oleObject97.bin"/><Relationship Id="rId12" Type="http://schemas.openxmlformats.org/officeDocument/2006/relationships/image" Target="../media/image103.wmf"/><Relationship Id="rId17" Type="http://schemas.openxmlformats.org/officeDocument/2006/relationships/oleObject" Target="../embeddings/oleObject102.bin"/><Relationship Id="rId2" Type="http://schemas.openxmlformats.org/officeDocument/2006/relationships/slideLayout" Target="../slideLayouts/slideLayout3.xml"/><Relationship Id="rId16" Type="http://schemas.openxmlformats.org/officeDocument/2006/relationships/image" Target="../media/image105.wmf"/><Relationship Id="rId20" Type="http://schemas.openxmlformats.org/officeDocument/2006/relationships/oleObject" Target="../embeddings/oleObject103.bin"/><Relationship Id="rId1" Type="http://schemas.openxmlformats.org/officeDocument/2006/relationships/vmlDrawing" Target="../drawings/vmlDrawing15.vml"/><Relationship Id="rId6" Type="http://schemas.openxmlformats.org/officeDocument/2006/relationships/image" Target="../media/image92.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94.wmf"/><Relationship Id="rId19" Type="http://schemas.openxmlformats.org/officeDocument/2006/relationships/image" Target="../media/image102.png"/><Relationship Id="rId4" Type="http://schemas.openxmlformats.org/officeDocument/2006/relationships/image" Target="../media/image91.wmf"/><Relationship Id="rId9" Type="http://schemas.openxmlformats.org/officeDocument/2006/relationships/oleObject" Target="../embeddings/oleObject98.bin"/><Relationship Id="rId14" Type="http://schemas.openxmlformats.org/officeDocument/2006/relationships/image" Target="../media/image104.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12.wmf"/><Relationship Id="rId3" Type="http://schemas.openxmlformats.org/officeDocument/2006/relationships/oleObject" Target="../embeddings/oleObject104.bin"/><Relationship Id="rId7" Type="http://schemas.openxmlformats.org/officeDocument/2006/relationships/image" Target="../media/image109.wmf"/><Relationship Id="rId12" Type="http://schemas.openxmlformats.org/officeDocument/2006/relationships/oleObject" Target="../embeddings/oleObject108.bin"/><Relationship Id="rId17" Type="http://schemas.openxmlformats.org/officeDocument/2006/relationships/image" Target="../media/image114.wmf"/><Relationship Id="rId2" Type="http://schemas.openxmlformats.org/officeDocument/2006/relationships/slideLayout" Target="../slideLayouts/slideLayout3.xml"/><Relationship Id="rId16" Type="http://schemas.openxmlformats.org/officeDocument/2006/relationships/oleObject" Target="../embeddings/oleObject110.bin"/><Relationship Id="rId1" Type="http://schemas.openxmlformats.org/officeDocument/2006/relationships/vmlDrawing" Target="../drawings/vmlDrawing16.vml"/><Relationship Id="rId6" Type="http://schemas.openxmlformats.org/officeDocument/2006/relationships/oleObject" Target="../embeddings/oleObject105.bin"/><Relationship Id="rId11" Type="http://schemas.openxmlformats.org/officeDocument/2006/relationships/image" Target="../media/image111.wmf"/><Relationship Id="rId5" Type="http://schemas.openxmlformats.org/officeDocument/2006/relationships/image" Target="../media/image115.png"/><Relationship Id="rId15" Type="http://schemas.openxmlformats.org/officeDocument/2006/relationships/image" Target="../media/image113.wmf"/><Relationship Id="rId10" Type="http://schemas.openxmlformats.org/officeDocument/2006/relationships/oleObject" Target="../embeddings/oleObject107.bin"/><Relationship Id="rId4" Type="http://schemas.openxmlformats.org/officeDocument/2006/relationships/image" Target="../media/image108.wmf"/><Relationship Id="rId9" Type="http://schemas.openxmlformats.org/officeDocument/2006/relationships/image" Target="../media/image110.wmf"/><Relationship Id="rId14" Type="http://schemas.openxmlformats.org/officeDocument/2006/relationships/oleObject" Target="../embeddings/oleObject109.bin"/></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112.bin"/><Relationship Id="rId5" Type="http://schemas.openxmlformats.org/officeDocument/2006/relationships/image" Target="../media/image116.wmf"/><Relationship Id="rId4" Type="http://schemas.openxmlformats.org/officeDocument/2006/relationships/oleObject" Target="../embeddings/oleObject11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119.wmf"/><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114.bin"/><Relationship Id="rId5" Type="http://schemas.openxmlformats.org/officeDocument/2006/relationships/image" Target="../media/image120.png"/><Relationship Id="rId4" Type="http://schemas.openxmlformats.org/officeDocument/2006/relationships/image" Target="../media/image118.wmf"/></Relationships>
</file>

<file path=ppt/slides/_rels/slide2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122.wmf"/><Relationship Id="rId11" Type="http://schemas.openxmlformats.org/officeDocument/2006/relationships/image" Target="../media/image124.wmf"/><Relationship Id="rId5" Type="http://schemas.openxmlformats.org/officeDocument/2006/relationships/oleObject" Target="../embeddings/oleObject116.bin"/><Relationship Id="rId10" Type="http://schemas.openxmlformats.org/officeDocument/2006/relationships/oleObject" Target="../embeddings/oleObject118.bin"/><Relationship Id="rId4" Type="http://schemas.openxmlformats.org/officeDocument/2006/relationships/image" Target="../media/image121.wmf"/><Relationship Id="rId9"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28.wmf"/><Relationship Id="rId18" Type="http://schemas.openxmlformats.org/officeDocument/2006/relationships/image" Target="../media/image130.wmf"/><Relationship Id="rId3" Type="http://schemas.openxmlformats.org/officeDocument/2006/relationships/image" Target="../media/image120.png"/><Relationship Id="rId7" Type="http://schemas.openxmlformats.org/officeDocument/2006/relationships/image" Target="../media/image125.wmf"/><Relationship Id="rId12" Type="http://schemas.openxmlformats.org/officeDocument/2006/relationships/oleObject" Target="../embeddings/oleObject123.bin"/><Relationship Id="rId17" Type="http://schemas.openxmlformats.org/officeDocument/2006/relationships/oleObject" Target="../embeddings/oleObject125.bin"/><Relationship Id="rId2" Type="http://schemas.openxmlformats.org/officeDocument/2006/relationships/slideLayout" Target="../slideLayouts/slideLayout3.xml"/><Relationship Id="rId16" Type="http://schemas.openxmlformats.org/officeDocument/2006/relationships/image" Target="../media/image131.png"/><Relationship Id="rId1" Type="http://schemas.openxmlformats.org/officeDocument/2006/relationships/vmlDrawing" Target="../drawings/vmlDrawing20.vml"/><Relationship Id="rId6" Type="http://schemas.openxmlformats.org/officeDocument/2006/relationships/oleObject" Target="../embeddings/oleObject120.bin"/><Relationship Id="rId11" Type="http://schemas.openxmlformats.org/officeDocument/2006/relationships/image" Target="../media/image127.wmf"/><Relationship Id="rId5" Type="http://schemas.openxmlformats.org/officeDocument/2006/relationships/image" Target="../media/image121.wmf"/><Relationship Id="rId15" Type="http://schemas.openxmlformats.org/officeDocument/2006/relationships/image" Target="../media/image129.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26.wmf"/><Relationship Id="rId14" Type="http://schemas.openxmlformats.org/officeDocument/2006/relationships/oleObject" Target="../embeddings/oleObject124.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35.wmf"/><Relationship Id="rId3" Type="http://schemas.openxmlformats.org/officeDocument/2006/relationships/image" Target="../media/image136.jpeg"/><Relationship Id="rId7" Type="http://schemas.openxmlformats.org/officeDocument/2006/relationships/image" Target="../media/image132.wmf"/><Relationship Id="rId12" Type="http://schemas.openxmlformats.org/officeDocument/2006/relationships/oleObject" Target="../embeddings/oleObject130.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127.bin"/><Relationship Id="rId11" Type="http://schemas.openxmlformats.org/officeDocument/2006/relationships/image" Target="../media/image134.wmf"/><Relationship Id="rId5" Type="http://schemas.openxmlformats.org/officeDocument/2006/relationships/image" Target="../media/image121.wmf"/><Relationship Id="rId10" Type="http://schemas.openxmlformats.org/officeDocument/2006/relationships/oleObject" Target="../embeddings/oleObject129.bin"/><Relationship Id="rId4" Type="http://schemas.openxmlformats.org/officeDocument/2006/relationships/oleObject" Target="../embeddings/oleObject126.bin"/><Relationship Id="rId9" Type="http://schemas.openxmlformats.org/officeDocument/2006/relationships/image" Target="../media/image133.wmf"/><Relationship Id="rId14" Type="http://schemas.openxmlformats.org/officeDocument/2006/relationships/image" Target="../media/image137.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image" Target="../media/image135.wm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137.bin"/><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142.wmf"/><Relationship Id="rId17" Type="http://schemas.openxmlformats.org/officeDocument/2006/relationships/image" Target="../media/image144.wmf"/><Relationship Id="rId2" Type="http://schemas.openxmlformats.org/officeDocument/2006/relationships/slideLayout" Target="../slideLayouts/slideLayout3.xml"/><Relationship Id="rId16" Type="http://schemas.openxmlformats.org/officeDocument/2006/relationships/oleObject" Target="../embeddings/oleObject138.bin"/><Relationship Id="rId1" Type="http://schemas.openxmlformats.org/officeDocument/2006/relationships/vmlDrawing" Target="../drawings/vmlDrawing23.vml"/><Relationship Id="rId6" Type="http://schemas.openxmlformats.org/officeDocument/2006/relationships/image" Target="../media/image139.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image" Target="../media/image145.png"/><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135.bin"/><Relationship Id="rId14" Type="http://schemas.openxmlformats.org/officeDocument/2006/relationships/image" Target="../media/image143.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148.wmf"/><Relationship Id="rId18" Type="http://schemas.openxmlformats.org/officeDocument/2006/relationships/oleObject" Target="../embeddings/oleObject146.bin"/><Relationship Id="rId3" Type="http://schemas.openxmlformats.org/officeDocument/2006/relationships/oleObject" Target="../embeddings/oleObject139.bin"/><Relationship Id="rId7" Type="http://schemas.openxmlformats.org/officeDocument/2006/relationships/image" Target="../media/image152.jpeg"/><Relationship Id="rId12" Type="http://schemas.openxmlformats.org/officeDocument/2006/relationships/oleObject" Target="../embeddings/oleObject143.bin"/><Relationship Id="rId17" Type="http://schemas.openxmlformats.org/officeDocument/2006/relationships/image" Target="../media/image150.wmf"/><Relationship Id="rId2" Type="http://schemas.openxmlformats.org/officeDocument/2006/relationships/slideLayout" Target="../slideLayouts/slideLayout3.xml"/><Relationship Id="rId16" Type="http://schemas.openxmlformats.org/officeDocument/2006/relationships/oleObject" Target="../embeddings/oleObject145.bin"/><Relationship Id="rId1" Type="http://schemas.openxmlformats.org/officeDocument/2006/relationships/vmlDrawing" Target="../drawings/vmlDrawing24.vml"/><Relationship Id="rId6" Type="http://schemas.openxmlformats.org/officeDocument/2006/relationships/image" Target="../media/image143.wmf"/><Relationship Id="rId11" Type="http://schemas.openxmlformats.org/officeDocument/2006/relationships/image" Target="../media/image147.wmf"/><Relationship Id="rId5" Type="http://schemas.openxmlformats.org/officeDocument/2006/relationships/oleObject" Target="../embeddings/oleObject140.bin"/><Relationship Id="rId15" Type="http://schemas.openxmlformats.org/officeDocument/2006/relationships/image" Target="../media/image149.wmf"/><Relationship Id="rId10" Type="http://schemas.openxmlformats.org/officeDocument/2006/relationships/oleObject" Target="../embeddings/oleObject142.bin"/><Relationship Id="rId19" Type="http://schemas.openxmlformats.org/officeDocument/2006/relationships/image" Target="../media/image151.wmf"/><Relationship Id="rId4" Type="http://schemas.openxmlformats.org/officeDocument/2006/relationships/image" Target="../media/image138.wmf"/><Relationship Id="rId9" Type="http://schemas.openxmlformats.org/officeDocument/2006/relationships/image" Target="../media/image146.wmf"/><Relationship Id="rId14" Type="http://schemas.openxmlformats.org/officeDocument/2006/relationships/oleObject" Target="../embeddings/oleObject144.bin"/></Relationships>
</file>

<file path=ppt/slides/_rels/slide34.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4.jpeg"/><Relationship Id="rId7" Type="http://schemas.openxmlformats.org/officeDocument/2006/relationships/image" Target="../media/image153.wmf"/><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oleObject" Target="../embeddings/oleObject148.bin"/><Relationship Id="rId5" Type="http://schemas.openxmlformats.org/officeDocument/2006/relationships/image" Target="../media/image148.wmf"/><Relationship Id="rId4" Type="http://schemas.openxmlformats.org/officeDocument/2006/relationships/oleObject" Target="../embeddings/oleObject147.bin"/></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0.gif"/><Relationship Id="rId3" Type="http://schemas.openxmlformats.org/officeDocument/2006/relationships/oleObject" Target="../embeddings/oleObject149.bin"/><Relationship Id="rId7" Type="http://schemas.openxmlformats.org/officeDocument/2006/relationships/image" Target="../media/image158.jpeg"/><Relationship Id="rId12" Type="http://schemas.openxmlformats.org/officeDocument/2006/relationships/image" Target="../media/image157.wmf"/><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153.wmf"/><Relationship Id="rId11" Type="http://schemas.openxmlformats.org/officeDocument/2006/relationships/oleObject" Target="../embeddings/oleObject152.bin"/><Relationship Id="rId5" Type="http://schemas.openxmlformats.org/officeDocument/2006/relationships/oleObject" Target="../embeddings/oleObject150.bin"/><Relationship Id="rId10" Type="http://schemas.openxmlformats.org/officeDocument/2006/relationships/image" Target="../media/image156.wmf"/><Relationship Id="rId4" Type="http://schemas.openxmlformats.org/officeDocument/2006/relationships/image" Target="../media/image148.wmf"/><Relationship Id="rId9" Type="http://schemas.openxmlformats.org/officeDocument/2006/relationships/oleObject" Target="../embeddings/oleObject151.bin"/></Relationships>
</file>

<file path=ppt/slides/_rels/slide36.xml.rels><?xml version="1.0" encoding="UTF-8" standalone="yes"?>
<Relationships xmlns="http://schemas.openxmlformats.org/package/2006/relationships"><Relationship Id="rId8" Type="http://schemas.openxmlformats.org/officeDocument/2006/relationships/image" Target="../media/image163.wmf"/><Relationship Id="rId13" Type="http://schemas.openxmlformats.org/officeDocument/2006/relationships/oleObject" Target="../embeddings/oleObject158.bin"/><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165.emf"/><Relationship Id="rId2" Type="http://schemas.openxmlformats.org/officeDocument/2006/relationships/slideLayout" Target="../slideLayouts/slideLayout20.xml"/><Relationship Id="rId16" Type="http://schemas.openxmlformats.org/officeDocument/2006/relationships/oleObject" Target="../embeddings/oleObject159.bin"/><Relationship Id="rId1" Type="http://schemas.openxmlformats.org/officeDocument/2006/relationships/vmlDrawing" Target="../drawings/vmlDrawing27.vml"/><Relationship Id="rId6" Type="http://schemas.openxmlformats.org/officeDocument/2006/relationships/image" Target="../media/image162.wmf"/><Relationship Id="rId11" Type="http://schemas.openxmlformats.org/officeDocument/2006/relationships/oleObject" Target="../embeddings/oleObject157.bin"/><Relationship Id="rId5" Type="http://schemas.openxmlformats.org/officeDocument/2006/relationships/oleObject" Target="../embeddings/oleObject154.bin"/><Relationship Id="rId15" Type="http://schemas.openxmlformats.org/officeDocument/2006/relationships/image" Target="../media/image167.png"/><Relationship Id="rId10" Type="http://schemas.openxmlformats.org/officeDocument/2006/relationships/image" Target="../media/image164.wmf"/><Relationship Id="rId4" Type="http://schemas.openxmlformats.org/officeDocument/2006/relationships/image" Target="../media/image161.wmf"/><Relationship Id="rId9" Type="http://schemas.openxmlformats.org/officeDocument/2006/relationships/oleObject" Target="../embeddings/oleObject156.bin"/><Relationship Id="rId14" Type="http://schemas.openxmlformats.org/officeDocument/2006/relationships/image" Target="../media/image166.w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13" Type="http://schemas.openxmlformats.org/officeDocument/2006/relationships/oleObject" Target="../embeddings/oleObject165.bin"/><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71.wmf"/><Relationship Id="rId2" Type="http://schemas.openxmlformats.org/officeDocument/2006/relationships/slideLayout" Target="../slideLayouts/slideLayout20.xml"/><Relationship Id="rId1" Type="http://schemas.openxmlformats.org/officeDocument/2006/relationships/vmlDrawing" Target="../drawings/vmlDrawing28.vml"/><Relationship Id="rId6" Type="http://schemas.openxmlformats.org/officeDocument/2006/relationships/image" Target="../media/image168.w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image" Target="../media/image167.png"/><Relationship Id="rId10" Type="http://schemas.openxmlformats.org/officeDocument/2006/relationships/image" Target="../media/image170.wmf"/><Relationship Id="rId4" Type="http://schemas.openxmlformats.org/officeDocument/2006/relationships/image" Target="../media/image161.wmf"/><Relationship Id="rId9" Type="http://schemas.openxmlformats.org/officeDocument/2006/relationships/oleObject" Target="../embeddings/oleObject163.bin"/><Relationship Id="rId14" Type="http://schemas.openxmlformats.org/officeDocument/2006/relationships/image" Target="../media/image172.wmf"/></Relationships>
</file>

<file path=ppt/slides/_rels/slide38.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image" Target="../media/image161.wmf"/><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oleObject" Target="../embeddings/oleObject169.bin"/><Relationship Id="rId2" Type="http://schemas.openxmlformats.org/officeDocument/2006/relationships/slideLayout" Target="../slideLayouts/slideLayout20.xml"/><Relationship Id="rId1" Type="http://schemas.openxmlformats.org/officeDocument/2006/relationships/vmlDrawing" Target="../drawings/vmlDrawing29.vml"/><Relationship Id="rId6" Type="http://schemas.openxmlformats.org/officeDocument/2006/relationships/image" Target="../media/image172.wmf"/><Relationship Id="rId11" Type="http://schemas.openxmlformats.org/officeDocument/2006/relationships/image" Target="../media/image177.jpeg"/><Relationship Id="rId5" Type="http://schemas.openxmlformats.org/officeDocument/2006/relationships/oleObject" Target="../embeddings/oleObject167.bin"/><Relationship Id="rId10" Type="http://schemas.openxmlformats.org/officeDocument/2006/relationships/image" Target="../media/image176.jpeg"/><Relationship Id="rId4" Type="http://schemas.openxmlformats.org/officeDocument/2006/relationships/image" Target="../media/image173.wmf"/><Relationship Id="rId9" Type="http://schemas.openxmlformats.org/officeDocument/2006/relationships/image" Target="../media/image175.jpeg"/><Relationship Id="rId14" Type="http://schemas.openxmlformats.org/officeDocument/2006/relationships/image" Target="../media/image178.png"/></Relationships>
</file>

<file path=ppt/slides/_rels/slide39.x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2.wmf"/><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oleObject" Target="../embeddings/oleObject174.bin"/><Relationship Id="rId17" Type="http://schemas.openxmlformats.org/officeDocument/2006/relationships/image" Target="../media/image161.wmf"/><Relationship Id="rId2" Type="http://schemas.openxmlformats.org/officeDocument/2006/relationships/slideLayout" Target="../slideLayouts/slideLayout20.xml"/><Relationship Id="rId16" Type="http://schemas.openxmlformats.org/officeDocument/2006/relationships/oleObject" Target="../embeddings/oleObject176.bin"/><Relationship Id="rId1" Type="http://schemas.openxmlformats.org/officeDocument/2006/relationships/vmlDrawing" Target="../drawings/vmlDrawing30.vml"/><Relationship Id="rId6" Type="http://schemas.openxmlformats.org/officeDocument/2006/relationships/image" Target="../media/image172.wmf"/><Relationship Id="rId11" Type="http://schemas.openxmlformats.org/officeDocument/2006/relationships/image" Target="../media/image181.emf"/><Relationship Id="rId5" Type="http://schemas.openxmlformats.org/officeDocument/2006/relationships/oleObject" Target="../embeddings/oleObject171.bin"/><Relationship Id="rId15" Type="http://schemas.openxmlformats.org/officeDocument/2006/relationships/image" Target="../media/image183.emf"/><Relationship Id="rId10" Type="http://schemas.openxmlformats.org/officeDocument/2006/relationships/oleObject" Target="../embeddings/oleObject173.bin"/><Relationship Id="rId4" Type="http://schemas.openxmlformats.org/officeDocument/2006/relationships/image" Target="../media/image179.wmf"/><Relationship Id="rId9" Type="http://schemas.openxmlformats.org/officeDocument/2006/relationships/image" Target="../media/image178.png"/><Relationship Id="rId14" Type="http://schemas.openxmlformats.org/officeDocument/2006/relationships/oleObject" Target="../embeddings/oleObject17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82.bin"/><Relationship Id="rId18" Type="http://schemas.openxmlformats.org/officeDocument/2006/relationships/image" Target="../media/image190.wmf"/><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87.wmf"/><Relationship Id="rId17" Type="http://schemas.openxmlformats.org/officeDocument/2006/relationships/oleObject" Target="../embeddings/oleObject184.bin"/><Relationship Id="rId2" Type="http://schemas.openxmlformats.org/officeDocument/2006/relationships/slideLayout" Target="../slideLayouts/slideLayout20.xml"/><Relationship Id="rId16" Type="http://schemas.openxmlformats.org/officeDocument/2006/relationships/image" Target="../media/image189.wmf"/><Relationship Id="rId1" Type="http://schemas.openxmlformats.org/officeDocument/2006/relationships/vmlDrawing" Target="../drawings/vmlDrawing31.vml"/><Relationship Id="rId6" Type="http://schemas.openxmlformats.org/officeDocument/2006/relationships/image" Target="../media/image185.wmf"/><Relationship Id="rId11" Type="http://schemas.openxmlformats.org/officeDocument/2006/relationships/oleObject" Target="../embeddings/oleObject181.bin"/><Relationship Id="rId5" Type="http://schemas.openxmlformats.org/officeDocument/2006/relationships/oleObject" Target="../embeddings/oleObject178.bin"/><Relationship Id="rId15" Type="http://schemas.openxmlformats.org/officeDocument/2006/relationships/oleObject" Target="../embeddings/oleObject183.bin"/><Relationship Id="rId10" Type="http://schemas.openxmlformats.org/officeDocument/2006/relationships/image" Target="../media/image132.wmf"/><Relationship Id="rId19" Type="http://schemas.openxmlformats.org/officeDocument/2006/relationships/image" Target="../media/image191.png"/><Relationship Id="rId4" Type="http://schemas.openxmlformats.org/officeDocument/2006/relationships/image" Target="../media/image184.emf"/><Relationship Id="rId9" Type="http://schemas.openxmlformats.org/officeDocument/2006/relationships/oleObject" Target="../embeddings/oleObject180.bin"/><Relationship Id="rId14" Type="http://schemas.openxmlformats.org/officeDocument/2006/relationships/image" Target="../media/image188.wmf"/></Relationships>
</file>

<file path=ppt/slides/_rels/slide41.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oleObject" Target="../embeddings/oleObject190.bin"/><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196.wmf"/><Relationship Id="rId17" Type="http://schemas.openxmlformats.org/officeDocument/2006/relationships/image" Target="../media/image191.png"/><Relationship Id="rId2" Type="http://schemas.openxmlformats.org/officeDocument/2006/relationships/slideLayout" Target="../slideLayouts/slideLayout20.xml"/><Relationship Id="rId16" Type="http://schemas.openxmlformats.org/officeDocument/2006/relationships/image" Target="../media/image198.wmf"/><Relationship Id="rId1" Type="http://schemas.openxmlformats.org/officeDocument/2006/relationships/vmlDrawing" Target="../drawings/vmlDrawing32.vml"/><Relationship Id="rId6" Type="http://schemas.openxmlformats.org/officeDocument/2006/relationships/image" Target="../media/image193.w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oleObject" Target="../embeddings/oleObject191.bin"/><Relationship Id="rId10" Type="http://schemas.openxmlformats.org/officeDocument/2006/relationships/image" Target="../media/image195.wmf"/><Relationship Id="rId4" Type="http://schemas.openxmlformats.org/officeDocument/2006/relationships/image" Target="../media/image192.emf"/><Relationship Id="rId9" Type="http://schemas.openxmlformats.org/officeDocument/2006/relationships/oleObject" Target="../embeddings/oleObject188.bin"/><Relationship Id="rId14" Type="http://schemas.openxmlformats.org/officeDocument/2006/relationships/image" Target="../media/image197.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0.xml"/><Relationship Id="rId1" Type="http://schemas.openxmlformats.org/officeDocument/2006/relationships/vmlDrawing" Target="../drawings/vmlDrawing33.vml"/><Relationship Id="rId5" Type="http://schemas.openxmlformats.org/officeDocument/2006/relationships/image" Target="../media/image200.png"/><Relationship Id="rId4" Type="http://schemas.openxmlformats.org/officeDocument/2006/relationships/image" Target="../media/image199.emf"/></Relationships>
</file>

<file path=ppt/slides/_rels/slide43.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203.jpeg"/><Relationship Id="rId7" Type="http://schemas.openxmlformats.org/officeDocument/2006/relationships/oleObject" Target="../embeddings/oleObject194.bin"/><Relationship Id="rId2" Type="http://schemas.openxmlformats.org/officeDocument/2006/relationships/slideLayout" Target="../slideLayouts/slideLayout20.xml"/><Relationship Id="rId1" Type="http://schemas.openxmlformats.org/officeDocument/2006/relationships/vmlDrawing" Target="../drawings/vmlDrawing34.vml"/><Relationship Id="rId6" Type="http://schemas.openxmlformats.org/officeDocument/2006/relationships/image" Target="../media/image201.wmf"/><Relationship Id="rId5" Type="http://schemas.openxmlformats.org/officeDocument/2006/relationships/oleObject" Target="../embeddings/oleObject193.bin"/><Relationship Id="rId4" Type="http://schemas.openxmlformats.org/officeDocument/2006/relationships/image" Target="../media/image204.png"/><Relationship Id="rId9" Type="http://schemas.openxmlformats.org/officeDocument/2006/relationships/image" Target="../media/image205.gi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6.bin"/><Relationship Id="rId1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9.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1.vml"/><Relationship Id="rId6" Type="http://schemas.openxmlformats.org/officeDocument/2006/relationships/image" Target="../media/image1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8.wmf"/><Relationship Id="rId19" Type="http://schemas.openxmlformats.org/officeDocument/2006/relationships/oleObject" Target="../embeddings/oleObject9.bin"/><Relationship Id="rId4" Type="http://schemas.openxmlformats.org/officeDocument/2006/relationships/image" Target="../media/image15.wmf"/><Relationship Id="rId9" Type="http://schemas.openxmlformats.org/officeDocument/2006/relationships/oleObject" Target="../embeddings/oleObject4.bin"/><Relationship Id="rId14" Type="http://schemas.openxmlformats.org/officeDocument/2006/relationships/image" Target="../media/image20.wmf"/></Relationships>
</file>

<file path=ppt/slides/_rels/slide8.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6.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25.wmf"/><Relationship Id="rId4" Type="http://schemas.openxmlformats.org/officeDocument/2006/relationships/image" Target="../media/image21.wmf"/><Relationship Id="rId9" Type="http://schemas.openxmlformats.org/officeDocument/2006/relationships/oleObject" Target="../embeddings/oleObject1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9.jpeg"/><Relationship Id="rId7" Type="http://schemas.openxmlformats.org/officeDocument/2006/relationships/image" Target="../media/image27.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6.bin"/><Relationship Id="rId5" Type="http://schemas.openxmlformats.org/officeDocument/2006/relationships/image" Target="../media/image21.wmf"/><Relationship Id="rId4" Type="http://schemas.openxmlformats.org/officeDocument/2006/relationships/oleObject" Target="../embeddings/oleObject15.bin"/><Relationship Id="rId9"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3A671723-D554-4991-8987-C2B034598967}"/>
              </a:ext>
            </a:extLst>
          </p:cNvPr>
          <p:cNvSpPr>
            <a:spLocks noGrp="1" noChangeArrowheads="1"/>
          </p:cNvSpPr>
          <p:nvPr>
            <p:ph type="ctrTitle" sz="quarter"/>
          </p:nvPr>
        </p:nvSpPr>
        <p:spPr>
          <a:xfrm>
            <a:off x="573088" y="609600"/>
            <a:ext cx="7961312" cy="1336675"/>
          </a:xfrm>
        </p:spPr>
        <p:txBody>
          <a:bodyPr/>
          <a:lstStyle/>
          <a:p>
            <a:pPr eaLnBrk="1" hangingPunct="1">
              <a:lnSpc>
                <a:spcPts val="4000"/>
              </a:lnSpc>
            </a:pPr>
            <a:r>
              <a:rPr lang="zh-CN" altLang="en-US" sz="4400"/>
              <a:t>空气动力学基础</a:t>
            </a:r>
            <a:endParaRPr lang="ko-KR" altLang="en-US" sz="4400">
              <a:ea typeface="Gulim" panose="020B0600000101010101" pitchFamily="34" charset="-127"/>
            </a:endParaRPr>
          </a:p>
        </p:txBody>
      </p:sp>
      <p:sp>
        <p:nvSpPr>
          <p:cNvPr id="22531" name="矩形 4">
            <a:extLst>
              <a:ext uri="{FF2B5EF4-FFF2-40B4-BE49-F238E27FC236}">
                <a16:creationId xmlns:a16="http://schemas.microsoft.com/office/drawing/2014/main" xmlns="" id="{CABCFC98-9D7C-4A08-A41C-BC09CCF890F2}"/>
              </a:ext>
            </a:extLst>
          </p:cNvPr>
          <p:cNvSpPr>
            <a:spLocks noChangeArrowheads="1"/>
          </p:cNvSpPr>
          <p:nvPr/>
        </p:nvSpPr>
        <p:spPr bwMode="auto">
          <a:xfrm>
            <a:off x="2287588" y="5957888"/>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9pPr>
          </a:lstStyle>
          <a:p>
            <a:pPr algn="ctr">
              <a:spcBef>
                <a:spcPts val="1000"/>
              </a:spcBef>
              <a:buClrTx/>
              <a:buSzTx/>
              <a:buFontTx/>
              <a:buNone/>
            </a:pPr>
            <a:r>
              <a:rPr lang="fr-FR" altLang="zh-CN" sz="1600">
                <a:solidFill>
                  <a:srgbClr val="163E6A"/>
                </a:solidFill>
                <a:latin typeface="Comic Sans MS" panose="030F0702030302020204" pitchFamily="66" charset="0"/>
                <a:ea typeface="AR PL UMing HK"/>
                <a:cs typeface="AR PL UMing HK"/>
              </a:rPr>
              <a:t> </a:t>
            </a:r>
            <a:r>
              <a:rPr lang="en-US" altLang="zh-CN" sz="1600">
                <a:solidFill>
                  <a:srgbClr val="163E6A"/>
                </a:solidFill>
                <a:latin typeface="Arial" panose="020B0604020202020204" pitchFamily="34" charset="0"/>
                <a:ea typeface="AR PL UMing HK"/>
                <a:cs typeface="AR PL UMing HK"/>
              </a:rPr>
              <a:t>Northwestern Polytechnical University, XI’AN</a:t>
            </a:r>
            <a:r>
              <a:rPr lang="fr-FR" altLang="zh-CN" sz="1600" b="1">
                <a:solidFill>
                  <a:srgbClr val="163E6A"/>
                </a:solidFill>
                <a:latin typeface="Arial" panose="020B0604020202020204" pitchFamily="34" charset="0"/>
                <a:ea typeface="AR PL UMing HK"/>
                <a:cs typeface="AR PL UMing HK"/>
              </a:rPr>
              <a:t> </a:t>
            </a:r>
          </a:p>
        </p:txBody>
      </p:sp>
      <p:sp>
        <p:nvSpPr>
          <p:cNvPr id="5" name="Rectangle 4">
            <a:extLst>
              <a:ext uri="{FF2B5EF4-FFF2-40B4-BE49-F238E27FC236}">
                <a16:creationId xmlns:a16="http://schemas.microsoft.com/office/drawing/2014/main" xmlns="" id="{733F5811-C7C2-4C39-A7AC-3BB127DEB19B}"/>
              </a:ext>
            </a:extLst>
          </p:cNvPr>
          <p:cNvSpPr txBox="1">
            <a:spLocks noChangeArrowheads="1"/>
          </p:cNvSpPr>
          <p:nvPr/>
        </p:nvSpPr>
        <p:spPr bwMode="gray">
          <a:xfrm>
            <a:off x="2043113" y="5049838"/>
            <a:ext cx="5084762" cy="603250"/>
          </a:xfrm>
          <a:prstGeom prst="rect">
            <a:avLst/>
          </a:prstGeom>
          <a:noFill/>
          <a:ln w="9525">
            <a:noFill/>
            <a:miter lim="800000"/>
            <a:headEnd/>
            <a:tailEnd/>
          </a:ln>
        </p:spPr>
        <p:txBody>
          <a:bodyPr/>
          <a:lstStyle/>
          <a:p>
            <a:pPr algn="ctr" eaLnBrk="1" hangingPunct="1">
              <a:spcBef>
                <a:spcPct val="20000"/>
              </a:spcBef>
              <a:buClr>
                <a:schemeClr val="tx1"/>
              </a:buClr>
              <a:buSzPct val="120000"/>
              <a:defRPr/>
            </a:pPr>
            <a:r>
              <a:rPr lang="zh-CN" altLang="en-US" sz="2800" kern="0">
                <a:latin typeface="华文新魏" pitchFamily="2" charset="-122"/>
                <a:ea typeface="华文新魏" pitchFamily="2" charset="-122"/>
              </a:rPr>
              <a:t>航天学院</a:t>
            </a:r>
            <a:r>
              <a:rPr lang="en-US" altLang="zh-CN" sz="2800" kern="0">
                <a:latin typeface="华文新魏" pitchFamily="2" charset="-122"/>
                <a:ea typeface="华文新魏" pitchFamily="2" charset="-122"/>
              </a:rPr>
              <a:t>·</a:t>
            </a:r>
            <a:r>
              <a:rPr lang="zh-CN" altLang="en-US" sz="2800" kern="0">
                <a:latin typeface="华文新魏" pitchFamily="2" charset="-122"/>
                <a:ea typeface="华文新魏" pitchFamily="2" charset="-122"/>
              </a:rPr>
              <a:t>空气动力学教学组</a:t>
            </a:r>
            <a:endParaRPr lang="en-US" altLang="zh-CN" sz="2800" kern="0" dirty="0">
              <a:latin typeface="华文新魏" pitchFamily="2" charset="-122"/>
              <a:ea typeface="华文新魏"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a:extLst>
              <a:ext uri="{FF2B5EF4-FFF2-40B4-BE49-F238E27FC236}">
                <a16:creationId xmlns:a16="http://schemas.microsoft.com/office/drawing/2014/main" xmlns="" id="{5094700A-F6BC-4E60-85B5-211FE89CB47C}"/>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3C470A3-0B1A-4324-BEB2-68144DEA074F}" type="slidenum">
              <a:rPr lang="en-US" altLang="zh-CN">
                <a:latin typeface="Calibri" panose="020F0502020204030204" pitchFamily="34" charset="0"/>
              </a:rPr>
              <a:pPr/>
              <a:t>10</a:t>
            </a:fld>
            <a:endParaRPr lang="en-US" altLang="zh-CN">
              <a:latin typeface="Calibri" panose="020F0502020204030204" pitchFamily="34" charset="0"/>
            </a:endParaRPr>
          </a:p>
        </p:txBody>
      </p:sp>
      <p:sp>
        <p:nvSpPr>
          <p:cNvPr id="4107" name="Rectangle 3">
            <a:extLst>
              <a:ext uri="{FF2B5EF4-FFF2-40B4-BE49-F238E27FC236}">
                <a16:creationId xmlns:a16="http://schemas.microsoft.com/office/drawing/2014/main" xmlns="" id="{B03EF19B-17B9-4512-92C0-4811A1E7AB6E}"/>
              </a:ext>
            </a:extLst>
          </p:cNvPr>
          <p:cNvSpPr>
            <a:spLocks noChangeArrowheads="1"/>
          </p:cNvSpPr>
          <p:nvPr/>
        </p:nvSpPr>
        <p:spPr bwMode="auto">
          <a:xfrm>
            <a:off x="152400" y="849313"/>
            <a:ext cx="38100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流动的叠加</a:t>
            </a:r>
          </a:p>
        </p:txBody>
      </p:sp>
      <p:graphicFrame>
        <p:nvGraphicFramePr>
          <p:cNvPr id="31748" name="Object 2">
            <a:extLst>
              <a:ext uri="{FF2B5EF4-FFF2-40B4-BE49-F238E27FC236}">
                <a16:creationId xmlns:a16="http://schemas.microsoft.com/office/drawing/2014/main" xmlns="" id="{01FDC593-3440-47EC-8F39-6A58C90E400C}"/>
              </a:ext>
            </a:extLst>
          </p:cNvPr>
          <p:cNvGraphicFramePr>
            <a:graphicFrameLocks noChangeAspect="1"/>
          </p:cNvGraphicFramePr>
          <p:nvPr/>
        </p:nvGraphicFramePr>
        <p:xfrm>
          <a:off x="152400" y="1373188"/>
          <a:ext cx="2362200" cy="842962"/>
        </p:xfrm>
        <a:graphic>
          <a:graphicData uri="http://schemas.openxmlformats.org/presentationml/2006/ole">
            <mc:AlternateContent xmlns:mc="http://schemas.openxmlformats.org/markup-compatibility/2006">
              <mc:Choice xmlns:v="urn:schemas-microsoft-com:vml" Requires="v">
                <p:oleObj spid="_x0000_s31881" name="Equation" r:id="rId3" imgW="1256755" imgH="444307" progId="Equation.DSMT4">
                  <p:embed/>
                </p:oleObj>
              </mc:Choice>
              <mc:Fallback>
                <p:oleObj name="Equation" r:id="rId3" imgW="1256755" imgH="444307"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73188"/>
                        <a:ext cx="2362200" cy="842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09" name="Rectangle 5">
            <a:extLst>
              <a:ext uri="{FF2B5EF4-FFF2-40B4-BE49-F238E27FC236}">
                <a16:creationId xmlns:a16="http://schemas.microsoft.com/office/drawing/2014/main" xmlns="" id="{356122F8-1B8E-4566-85FB-3314E13F900E}"/>
              </a:ext>
            </a:extLst>
          </p:cNvPr>
          <p:cNvSpPr>
            <a:spLocks noChangeArrowheads="1"/>
          </p:cNvSpPr>
          <p:nvPr/>
        </p:nvSpPr>
        <p:spPr bwMode="auto">
          <a:xfrm>
            <a:off x="2971800" y="1525588"/>
            <a:ext cx="1308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solidFill>
                  <a:srgbClr val="003366"/>
                </a:solidFill>
                <a:latin typeface="Arial" panose="020B0604020202020204" pitchFamily="34" charset="0"/>
              </a:rPr>
              <a:t>线性方程</a:t>
            </a:r>
          </a:p>
        </p:txBody>
      </p:sp>
      <p:sp>
        <p:nvSpPr>
          <p:cNvPr id="123910" name="Rectangle 6">
            <a:extLst>
              <a:ext uri="{FF2B5EF4-FFF2-40B4-BE49-F238E27FC236}">
                <a16:creationId xmlns:a16="http://schemas.microsoft.com/office/drawing/2014/main" xmlns="" id="{4EE3EB04-E129-4E72-968E-1FC8A23E7078}"/>
              </a:ext>
            </a:extLst>
          </p:cNvPr>
          <p:cNvSpPr>
            <a:spLocks noChangeArrowheads="1"/>
          </p:cNvSpPr>
          <p:nvPr/>
        </p:nvSpPr>
        <p:spPr bwMode="auto">
          <a:xfrm>
            <a:off x="4800600" y="1460500"/>
            <a:ext cx="27416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800" b="1">
                <a:solidFill>
                  <a:srgbClr val="003366"/>
                </a:solidFill>
                <a:latin typeface="Times New Roman" panose="02020603050405020304" pitchFamily="18" charset="0"/>
              </a:rPr>
              <a:t>假设                      </a:t>
            </a:r>
            <a:r>
              <a:rPr lang="zh-CN" altLang="en-US" sz="1800" b="1">
                <a:solidFill>
                  <a:srgbClr val="003366"/>
                </a:solidFill>
                <a:latin typeface="Arial" panose="020B0604020202020204" pitchFamily="34" charset="0"/>
              </a:rPr>
              <a:t>满足</a:t>
            </a:r>
          </a:p>
          <a:p>
            <a:pPr>
              <a:spcBef>
                <a:spcPct val="0"/>
              </a:spcBef>
              <a:buClrTx/>
              <a:buSzTx/>
              <a:buFontTx/>
              <a:buNone/>
            </a:pPr>
            <a:r>
              <a:rPr lang="zh-CN" altLang="en-US" sz="1800" b="1">
                <a:solidFill>
                  <a:srgbClr val="003366"/>
                </a:solidFill>
                <a:latin typeface="Arial" panose="020B0604020202020204" pitchFamily="34" charset="0"/>
              </a:rPr>
              <a:t>拉普拉斯方程的基本流动</a:t>
            </a:r>
          </a:p>
        </p:txBody>
      </p:sp>
      <p:graphicFrame>
        <p:nvGraphicFramePr>
          <p:cNvPr id="123911" name="Object 3">
            <a:extLst>
              <a:ext uri="{FF2B5EF4-FFF2-40B4-BE49-F238E27FC236}">
                <a16:creationId xmlns:a16="http://schemas.microsoft.com/office/drawing/2014/main" xmlns="" id="{732A5AAB-1FFE-44CD-9F54-51EBD7409849}"/>
              </a:ext>
            </a:extLst>
          </p:cNvPr>
          <p:cNvGraphicFramePr>
            <a:graphicFrameLocks noChangeAspect="1"/>
          </p:cNvGraphicFramePr>
          <p:nvPr/>
        </p:nvGraphicFramePr>
        <p:xfrm>
          <a:off x="5467350" y="1449388"/>
          <a:ext cx="1219200" cy="365125"/>
        </p:xfrm>
        <a:graphic>
          <a:graphicData uri="http://schemas.openxmlformats.org/presentationml/2006/ole">
            <mc:AlternateContent xmlns:mc="http://schemas.openxmlformats.org/markup-compatibility/2006">
              <mc:Choice xmlns:v="urn:schemas-microsoft-com:vml" Requires="v">
                <p:oleObj spid="_x0000_s31882" name="Equation" r:id="rId5" imgW="761669" imgH="228501" progId="Equation.DSMT4">
                  <p:embed/>
                </p:oleObj>
              </mc:Choice>
              <mc:Fallback>
                <p:oleObj name="Equation" r:id="rId5" imgW="761669" imgH="22850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1449388"/>
                        <a:ext cx="1219200" cy="3651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2" name="Object 4">
            <a:extLst>
              <a:ext uri="{FF2B5EF4-FFF2-40B4-BE49-F238E27FC236}">
                <a16:creationId xmlns:a16="http://schemas.microsoft.com/office/drawing/2014/main" xmlns="" id="{AF7EB68B-6CDC-4874-A891-0A2CC3BC2393}"/>
              </a:ext>
            </a:extLst>
          </p:cNvPr>
          <p:cNvGraphicFramePr>
            <a:graphicFrameLocks noChangeAspect="1"/>
          </p:cNvGraphicFramePr>
          <p:nvPr/>
        </p:nvGraphicFramePr>
        <p:xfrm>
          <a:off x="152400" y="2363788"/>
          <a:ext cx="2438400" cy="812800"/>
        </p:xfrm>
        <a:graphic>
          <a:graphicData uri="http://schemas.openxmlformats.org/presentationml/2006/ole">
            <mc:AlternateContent xmlns:mc="http://schemas.openxmlformats.org/markup-compatibility/2006">
              <mc:Choice xmlns:v="urn:schemas-microsoft-com:vml" Requires="v">
                <p:oleObj spid="_x0000_s31883" name="Equation" r:id="rId7" imgW="1345616" imgH="444307" progId="Equation.DSMT4">
                  <p:embed/>
                </p:oleObj>
              </mc:Choice>
              <mc:Fallback>
                <p:oleObj name="Equation" r:id="rId7" imgW="1345616" imgH="444307"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2363788"/>
                        <a:ext cx="2438400" cy="812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3" name="Object 5">
            <a:extLst>
              <a:ext uri="{FF2B5EF4-FFF2-40B4-BE49-F238E27FC236}">
                <a16:creationId xmlns:a16="http://schemas.microsoft.com/office/drawing/2014/main" xmlns="" id="{A935082C-66A2-49A8-B761-8FF41B2FAB9B}"/>
              </a:ext>
            </a:extLst>
          </p:cNvPr>
          <p:cNvGraphicFramePr>
            <a:graphicFrameLocks noChangeAspect="1"/>
          </p:cNvGraphicFramePr>
          <p:nvPr/>
        </p:nvGraphicFramePr>
        <p:xfrm>
          <a:off x="3429000" y="2590800"/>
          <a:ext cx="1295400" cy="393700"/>
        </p:xfrm>
        <a:graphic>
          <a:graphicData uri="http://schemas.openxmlformats.org/presentationml/2006/ole">
            <mc:AlternateContent xmlns:mc="http://schemas.openxmlformats.org/markup-compatibility/2006">
              <mc:Choice xmlns:v="urn:schemas-microsoft-com:vml" Requires="v">
                <p:oleObj spid="_x0000_s31884" name="Equation" r:id="rId9" imgW="660113" imgH="203112" progId="Equation.DSMT4">
                  <p:embed/>
                </p:oleObj>
              </mc:Choice>
              <mc:Fallback>
                <p:oleObj name="Equation" r:id="rId9" imgW="660113" imgH="203112"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590800"/>
                        <a:ext cx="1295400"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4" name="Text Box 10">
            <a:extLst>
              <a:ext uri="{FF2B5EF4-FFF2-40B4-BE49-F238E27FC236}">
                <a16:creationId xmlns:a16="http://schemas.microsoft.com/office/drawing/2014/main" xmlns="" id="{CBBE480B-CA62-4C8D-87DC-557049DFE875}"/>
              </a:ext>
            </a:extLst>
          </p:cNvPr>
          <p:cNvSpPr txBox="1">
            <a:spLocks noChangeArrowheads="1"/>
          </p:cNvSpPr>
          <p:nvPr/>
        </p:nvSpPr>
        <p:spPr bwMode="auto">
          <a:xfrm>
            <a:off x="2743200" y="2514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sz="1800" b="1">
                <a:latin typeface="Arial" panose="020B0604020202020204" pitchFamily="34" charset="0"/>
              </a:rPr>
              <a:t>……</a:t>
            </a:r>
          </a:p>
        </p:txBody>
      </p:sp>
      <p:sp>
        <p:nvSpPr>
          <p:cNvPr id="123915" name="Text Box 11">
            <a:extLst>
              <a:ext uri="{FF2B5EF4-FFF2-40B4-BE49-F238E27FC236}">
                <a16:creationId xmlns:a16="http://schemas.microsoft.com/office/drawing/2014/main" xmlns="" id="{EA5FC432-F97C-4223-AACE-1F303E4B494D}"/>
              </a:ext>
            </a:extLst>
          </p:cNvPr>
          <p:cNvSpPr txBox="1">
            <a:spLocks noChangeArrowheads="1"/>
          </p:cNvSpPr>
          <p:nvPr/>
        </p:nvSpPr>
        <p:spPr bwMode="auto">
          <a:xfrm>
            <a:off x="5105400" y="2590800"/>
            <a:ext cx="417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800" b="1">
                <a:latin typeface="Arial" panose="020B0604020202020204" pitchFamily="34" charset="0"/>
              </a:rPr>
              <a:t>令</a:t>
            </a:r>
          </a:p>
        </p:txBody>
      </p:sp>
      <p:graphicFrame>
        <p:nvGraphicFramePr>
          <p:cNvPr id="123916" name="Object 6">
            <a:extLst>
              <a:ext uri="{FF2B5EF4-FFF2-40B4-BE49-F238E27FC236}">
                <a16:creationId xmlns:a16="http://schemas.microsoft.com/office/drawing/2014/main" xmlns="" id="{E263315E-8D66-4A60-BE18-176F8AD01F36}"/>
              </a:ext>
            </a:extLst>
          </p:cNvPr>
          <p:cNvGraphicFramePr>
            <a:graphicFrameLocks noChangeAspect="1"/>
          </p:cNvGraphicFramePr>
          <p:nvPr/>
        </p:nvGraphicFramePr>
        <p:xfrm>
          <a:off x="5638800" y="2551113"/>
          <a:ext cx="2743200" cy="496887"/>
        </p:xfrm>
        <a:graphic>
          <a:graphicData uri="http://schemas.openxmlformats.org/presentationml/2006/ole">
            <mc:AlternateContent xmlns:mc="http://schemas.openxmlformats.org/markup-compatibility/2006">
              <mc:Choice xmlns:v="urn:schemas-microsoft-com:vml" Requires="v">
                <p:oleObj spid="_x0000_s31885" name="Equation" r:id="rId11" imgW="1257300" imgH="228600" progId="Equation.DSMT4">
                  <p:embed/>
                </p:oleObj>
              </mc:Choice>
              <mc:Fallback>
                <p:oleObj name="Equation" r:id="rId11" imgW="1257300" imgH="2286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2551113"/>
                        <a:ext cx="2743200" cy="4968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7" name="Object 7">
            <a:extLst>
              <a:ext uri="{FF2B5EF4-FFF2-40B4-BE49-F238E27FC236}">
                <a16:creationId xmlns:a16="http://schemas.microsoft.com/office/drawing/2014/main" xmlns="" id="{1D46360D-B096-427F-B1E2-487C2CCB4509}"/>
              </a:ext>
            </a:extLst>
          </p:cNvPr>
          <p:cNvGraphicFramePr>
            <a:graphicFrameLocks noChangeAspect="1"/>
          </p:cNvGraphicFramePr>
          <p:nvPr/>
        </p:nvGraphicFramePr>
        <p:xfrm>
          <a:off x="152400" y="3352800"/>
          <a:ext cx="2057400" cy="850900"/>
        </p:xfrm>
        <a:graphic>
          <a:graphicData uri="http://schemas.openxmlformats.org/presentationml/2006/ole">
            <mc:AlternateContent xmlns:mc="http://schemas.openxmlformats.org/markup-compatibility/2006">
              <mc:Choice xmlns:v="urn:schemas-microsoft-com:vml" Requires="v">
                <p:oleObj spid="_x0000_s31886" name="Equation" r:id="rId13" imgW="1028254" imgH="444307" progId="Equation.DSMT4">
                  <p:embed/>
                </p:oleObj>
              </mc:Choice>
              <mc:Fallback>
                <p:oleObj name="Equation" r:id="rId13" imgW="1028254" imgH="444307"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3352800"/>
                        <a:ext cx="2057400" cy="8509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8" name="Object 8">
            <a:extLst>
              <a:ext uri="{FF2B5EF4-FFF2-40B4-BE49-F238E27FC236}">
                <a16:creationId xmlns:a16="http://schemas.microsoft.com/office/drawing/2014/main" xmlns="" id="{AE47F0A9-8CF4-48F4-8DB6-8143A9F8519B}"/>
              </a:ext>
            </a:extLst>
          </p:cNvPr>
          <p:cNvGraphicFramePr>
            <a:graphicFrameLocks noChangeAspect="1"/>
          </p:cNvGraphicFramePr>
          <p:nvPr/>
        </p:nvGraphicFramePr>
        <p:xfrm>
          <a:off x="152400" y="4343400"/>
          <a:ext cx="8001000" cy="841375"/>
        </p:xfrm>
        <a:graphic>
          <a:graphicData uri="http://schemas.openxmlformats.org/presentationml/2006/ole">
            <mc:AlternateContent xmlns:mc="http://schemas.openxmlformats.org/markup-compatibility/2006">
              <mc:Choice xmlns:v="urn:schemas-microsoft-com:vml" Requires="v">
                <p:oleObj spid="_x0000_s31887" name="Equation" r:id="rId15" imgW="4229100" imgH="444500" progId="Equation.DSMT4">
                  <p:embed/>
                </p:oleObj>
              </mc:Choice>
              <mc:Fallback>
                <p:oleObj name="Equation" r:id="rId15" imgW="4229100" imgH="4445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4343400"/>
                        <a:ext cx="8001000" cy="8413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9" name="Object 9">
            <a:extLst>
              <a:ext uri="{FF2B5EF4-FFF2-40B4-BE49-F238E27FC236}">
                <a16:creationId xmlns:a16="http://schemas.microsoft.com/office/drawing/2014/main" xmlns="" id="{6D02C45E-F739-4454-9B91-BF0A4EE798D4}"/>
              </a:ext>
            </a:extLst>
          </p:cNvPr>
          <p:cNvGraphicFramePr>
            <a:graphicFrameLocks noChangeAspect="1"/>
          </p:cNvGraphicFramePr>
          <p:nvPr/>
        </p:nvGraphicFramePr>
        <p:xfrm>
          <a:off x="119063" y="5299075"/>
          <a:ext cx="8415337" cy="873125"/>
        </p:xfrm>
        <a:graphic>
          <a:graphicData uri="http://schemas.openxmlformats.org/presentationml/2006/ole">
            <mc:AlternateContent xmlns:mc="http://schemas.openxmlformats.org/markup-compatibility/2006">
              <mc:Choice xmlns:v="urn:schemas-microsoft-com:vml" Requires="v">
                <p:oleObj spid="_x0000_s31888" name="Equation" r:id="rId17" imgW="4648200" imgH="482600" progId="Equation.DSMT4">
                  <p:embed/>
                </p:oleObj>
              </mc:Choice>
              <mc:Fallback>
                <p:oleObj name="Equation" r:id="rId17" imgW="4648200" imgH="4826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063" y="5299075"/>
                        <a:ext cx="8415337" cy="8731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0" name="标题 1">
            <a:extLst>
              <a:ext uri="{FF2B5EF4-FFF2-40B4-BE49-F238E27FC236}">
                <a16:creationId xmlns:a16="http://schemas.microsoft.com/office/drawing/2014/main" xmlns="" id="{47542631-6CEB-4BDE-85E0-270FAD65F27E}"/>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§3-1 </a:t>
            </a:r>
            <a:r>
              <a:rPr lang="zh-CN" altLang="en-US" sz="2000" b="1">
                <a:solidFill>
                  <a:srgbClr val="C2F0FF"/>
                </a:solidFill>
              </a:rPr>
              <a:t>不可压理想流体的无旋运动</a:t>
            </a:r>
            <a:endParaRPr lang="zh-CN" altLang="en-US">
              <a:solidFill>
                <a:srgbClr val="C2F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9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39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9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9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39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9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39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391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123910" grpId="0"/>
      <p:bldP spid="123914" grpId="0"/>
      <p:bldP spid="1239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a:extLst>
              <a:ext uri="{FF2B5EF4-FFF2-40B4-BE49-F238E27FC236}">
                <a16:creationId xmlns:a16="http://schemas.microsoft.com/office/drawing/2014/main" xmlns="" id="{1D25EAD7-E230-4424-8878-CCD2FF62C769}"/>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012B740-61E1-420E-A0C8-A2FD7CBABE83}" type="slidenum">
              <a:rPr lang="en-US" altLang="zh-CN">
                <a:latin typeface="Calibri" panose="020F0502020204030204" pitchFamily="34" charset="0"/>
              </a:rPr>
              <a:pPr/>
              <a:t>11</a:t>
            </a:fld>
            <a:endParaRPr lang="en-US" altLang="zh-CN">
              <a:latin typeface="Calibri" panose="020F0502020204030204" pitchFamily="34" charset="0"/>
            </a:endParaRPr>
          </a:p>
        </p:txBody>
      </p:sp>
      <p:graphicFrame>
        <p:nvGraphicFramePr>
          <p:cNvPr id="32771" name="Object 2">
            <a:extLst>
              <a:ext uri="{FF2B5EF4-FFF2-40B4-BE49-F238E27FC236}">
                <a16:creationId xmlns:a16="http://schemas.microsoft.com/office/drawing/2014/main" xmlns="" id="{72EE46E9-07D3-471F-98B1-6DCA38ADE3D4}"/>
              </a:ext>
            </a:extLst>
          </p:cNvPr>
          <p:cNvGraphicFramePr>
            <a:graphicFrameLocks noChangeAspect="1"/>
          </p:cNvGraphicFramePr>
          <p:nvPr>
            <p:extLst>
              <p:ext uri="{D42A27DB-BD31-4B8C-83A1-F6EECF244321}">
                <p14:modId xmlns:p14="http://schemas.microsoft.com/office/powerpoint/2010/main" val="1611474570"/>
              </p:ext>
            </p:extLst>
          </p:nvPr>
        </p:nvGraphicFramePr>
        <p:xfrm>
          <a:off x="3419872" y="3639410"/>
          <a:ext cx="2590800" cy="925512"/>
        </p:xfrm>
        <a:graphic>
          <a:graphicData uri="http://schemas.openxmlformats.org/presentationml/2006/ole">
            <mc:AlternateContent xmlns:mc="http://schemas.openxmlformats.org/markup-compatibility/2006">
              <mc:Choice xmlns:v="urn:schemas-microsoft-com:vml" Requires="v">
                <p:oleObj spid="_x0000_s32908" name="Equation" r:id="rId4" imgW="1256755" imgH="444307" progId="Equation.DSMT4">
                  <p:embed/>
                </p:oleObj>
              </mc:Choice>
              <mc:Fallback>
                <p:oleObj name="Equation" r:id="rId4" imgW="1256755" imgH="444307"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3639410"/>
                        <a:ext cx="2590800" cy="9255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2" name="Object 3">
            <a:extLst>
              <a:ext uri="{FF2B5EF4-FFF2-40B4-BE49-F238E27FC236}">
                <a16:creationId xmlns:a16="http://schemas.microsoft.com/office/drawing/2014/main" xmlns="" id="{6CCD9CD4-305E-44FB-96C7-E2DD2CF65CE1}"/>
              </a:ext>
            </a:extLst>
          </p:cNvPr>
          <p:cNvGraphicFramePr>
            <a:graphicFrameLocks noChangeAspect="1"/>
          </p:cNvGraphicFramePr>
          <p:nvPr/>
        </p:nvGraphicFramePr>
        <p:xfrm>
          <a:off x="152400" y="2743200"/>
          <a:ext cx="2667000" cy="889000"/>
        </p:xfrm>
        <a:graphic>
          <a:graphicData uri="http://schemas.openxmlformats.org/presentationml/2006/ole">
            <mc:AlternateContent xmlns:mc="http://schemas.openxmlformats.org/markup-compatibility/2006">
              <mc:Choice xmlns:v="urn:schemas-microsoft-com:vml" Requires="v">
                <p:oleObj spid="_x0000_s32909" name="Equation" r:id="rId6" imgW="1345616" imgH="444307" progId="Equation.DSMT4">
                  <p:embed/>
                </p:oleObj>
              </mc:Choice>
              <mc:Fallback>
                <p:oleObj name="Equation" r:id="rId6" imgW="1345616" imgH="444307"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743200"/>
                        <a:ext cx="2667000" cy="8890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4">
            <a:extLst>
              <a:ext uri="{FF2B5EF4-FFF2-40B4-BE49-F238E27FC236}">
                <a16:creationId xmlns:a16="http://schemas.microsoft.com/office/drawing/2014/main" xmlns="" id="{13959A0E-004E-4DC0-908F-D0AC49E62A33}"/>
              </a:ext>
            </a:extLst>
          </p:cNvPr>
          <p:cNvGraphicFramePr>
            <a:graphicFrameLocks noChangeAspect="1"/>
          </p:cNvGraphicFramePr>
          <p:nvPr/>
        </p:nvGraphicFramePr>
        <p:xfrm>
          <a:off x="3505200" y="2973388"/>
          <a:ext cx="1371600" cy="417512"/>
        </p:xfrm>
        <a:graphic>
          <a:graphicData uri="http://schemas.openxmlformats.org/presentationml/2006/ole">
            <mc:AlternateContent xmlns:mc="http://schemas.openxmlformats.org/markup-compatibility/2006">
              <mc:Choice xmlns:v="urn:schemas-microsoft-com:vml" Requires="v">
                <p:oleObj spid="_x0000_s32910" name="Equation" r:id="rId8" imgW="660113" imgH="203112" progId="Equation.DSMT4">
                  <p:embed/>
                </p:oleObj>
              </mc:Choice>
              <mc:Fallback>
                <p:oleObj name="Equation" r:id="rId8" imgW="660113" imgH="203112"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2973388"/>
                        <a:ext cx="1371600" cy="4175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4" name="Text Box 10">
            <a:extLst>
              <a:ext uri="{FF2B5EF4-FFF2-40B4-BE49-F238E27FC236}">
                <a16:creationId xmlns:a16="http://schemas.microsoft.com/office/drawing/2014/main" xmlns="" id="{954FCA13-040C-4A26-9D3E-FD6F6FFE47B5}"/>
              </a:ext>
            </a:extLst>
          </p:cNvPr>
          <p:cNvSpPr txBox="1">
            <a:spLocks noChangeArrowheads="1"/>
          </p:cNvSpPr>
          <p:nvPr/>
        </p:nvSpPr>
        <p:spPr bwMode="auto">
          <a:xfrm>
            <a:off x="2743200" y="297338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sz="1800">
                <a:latin typeface="Arial" panose="020B0604020202020204" pitchFamily="34" charset="0"/>
              </a:rPr>
              <a:t>……</a:t>
            </a:r>
          </a:p>
        </p:txBody>
      </p:sp>
      <p:graphicFrame>
        <p:nvGraphicFramePr>
          <p:cNvPr id="32775" name="Object 5">
            <a:extLst>
              <a:ext uri="{FF2B5EF4-FFF2-40B4-BE49-F238E27FC236}">
                <a16:creationId xmlns:a16="http://schemas.microsoft.com/office/drawing/2014/main" xmlns="" id="{302063EC-39D7-4ECE-9A9D-2BA63690BC41}"/>
              </a:ext>
            </a:extLst>
          </p:cNvPr>
          <p:cNvGraphicFramePr>
            <a:graphicFrameLocks noChangeAspect="1"/>
          </p:cNvGraphicFramePr>
          <p:nvPr>
            <p:extLst>
              <p:ext uri="{D42A27DB-BD31-4B8C-83A1-F6EECF244321}">
                <p14:modId xmlns:p14="http://schemas.microsoft.com/office/powerpoint/2010/main" val="3322576674"/>
              </p:ext>
            </p:extLst>
          </p:nvPr>
        </p:nvGraphicFramePr>
        <p:xfrm>
          <a:off x="92224" y="3861048"/>
          <a:ext cx="2895600" cy="523875"/>
        </p:xfrm>
        <a:graphic>
          <a:graphicData uri="http://schemas.openxmlformats.org/presentationml/2006/ole">
            <mc:AlternateContent xmlns:mc="http://schemas.openxmlformats.org/markup-compatibility/2006">
              <mc:Choice xmlns:v="urn:schemas-microsoft-com:vml" Requires="v">
                <p:oleObj spid="_x0000_s32911" name="Equation" r:id="rId10" imgW="1257300" imgH="228600" progId="Equation.DSMT4">
                  <p:embed/>
                </p:oleObj>
              </mc:Choice>
              <mc:Fallback>
                <p:oleObj name="Equation" r:id="rId10" imgW="12573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24" y="3861048"/>
                        <a:ext cx="2895600" cy="5238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8" name="Text Box 16">
            <a:extLst>
              <a:ext uri="{FF2B5EF4-FFF2-40B4-BE49-F238E27FC236}">
                <a16:creationId xmlns:a16="http://schemas.microsoft.com/office/drawing/2014/main" xmlns="" id="{7E2A8984-AEDA-4567-9349-B88DA5F0455A}"/>
              </a:ext>
            </a:extLst>
          </p:cNvPr>
          <p:cNvSpPr txBox="1">
            <a:spLocks noChangeArrowheads="1"/>
          </p:cNvSpPr>
          <p:nvPr/>
        </p:nvSpPr>
        <p:spPr bwMode="auto">
          <a:xfrm>
            <a:off x="762000" y="1525588"/>
            <a:ext cx="5867400" cy="955675"/>
          </a:xfrm>
          <a:prstGeom prst="rect">
            <a:avLst/>
          </a:prstGeom>
          <a:solidFill>
            <a:schemeClr val="accent1">
              <a:lumMod val="40000"/>
              <a:lumOff val="60000"/>
            </a:schemeClr>
          </a:solidFill>
          <a:ln w="9525">
            <a:noFill/>
            <a:miter lim="800000"/>
            <a:headEnd/>
            <a:tailEnd/>
          </a:ln>
          <a:effectLst/>
        </p:spPr>
        <p:txBody>
          <a:bodyPr>
            <a:spAutoFit/>
          </a:bodyPr>
          <a:lstStyle/>
          <a:p>
            <a:pPr>
              <a:lnSpc>
                <a:spcPct val="150000"/>
              </a:lnSpc>
              <a:defRPr/>
            </a:pPr>
            <a:r>
              <a:rPr lang="zh-CN" altLang="en-US" sz="2000" b="1" dirty="0">
                <a:latin typeface="Arial" pitchFamily="34" charset="0"/>
              </a:rPr>
              <a:t>由位函数                   叠加而得的流动也满足拉普拉斯方程，它也是不可压理想无旋流动。</a:t>
            </a:r>
          </a:p>
        </p:txBody>
      </p:sp>
      <p:graphicFrame>
        <p:nvGraphicFramePr>
          <p:cNvPr id="177169" name="Object 6">
            <a:extLst>
              <a:ext uri="{FF2B5EF4-FFF2-40B4-BE49-F238E27FC236}">
                <a16:creationId xmlns:a16="http://schemas.microsoft.com/office/drawing/2014/main" xmlns="" id="{E71B132E-F363-48FE-81B3-F85980CDF525}"/>
              </a:ext>
            </a:extLst>
          </p:cNvPr>
          <p:cNvGraphicFramePr>
            <a:graphicFrameLocks noChangeAspect="1"/>
          </p:cNvGraphicFramePr>
          <p:nvPr/>
        </p:nvGraphicFramePr>
        <p:xfrm>
          <a:off x="1828800" y="1590675"/>
          <a:ext cx="1143000" cy="433388"/>
        </p:xfrm>
        <a:graphic>
          <a:graphicData uri="http://schemas.openxmlformats.org/presentationml/2006/ole">
            <mc:AlternateContent xmlns:mc="http://schemas.openxmlformats.org/markup-compatibility/2006">
              <mc:Choice xmlns:v="urn:schemas-microsoft-com:vml" Requires="v">
                <p:oleObj spid="_x0000_s32912" name="Equation" r:id="rId12" imgW="761669" imgH="228501" progId="Equation.DSMT4">
                  <p:embed/>
                </p:oleObj>
              </mc:Choice>
              <mc:Fallback>
                <p:oleObj name="Equation" r:id="rId12" imgW="761669" imgH="228501"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1590675"/>
                        <a:ext cx="11430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70" name="Object 7">
            <a:extLst>
              <a:ext uri="{FF2B5EF4-FFF2-40B4-BE49-F238E27FC236}">
                <a16:creationId xmlns:a16="http://schemas.microsoft.com/office/drawing/2014/main" xmlns="" id="{D01F4F22-D69F-4964-A00D-A440224EA6A8}"/>
              </a:ext>
            </a:extLst>
          </p:cNvPr>
          <p:cNvGraphicFramePr>
            <a:graphicFrameLocks noChangeAspect="1"/>
          </p:cNvGraphicFramePr>
          <p:nvPr>
            <p:extLst>
              <p:ext uri="{D42A27DB-BD31-4B8C-83A1-F6EECF244321}">
                <p14:modId xmlns:p14="http://schemas.microsoft.com/office/powerpoint/2010/main" val="3524521383"/>
              </p:ext>
            </p:extLst>
          </p:nvPr>
        </p:nvGraphicFramePr>
        <p:xfrm>
          <a:off x="76200" y="4797152"/>
          <a:ext cx="4279900" cy="896938"/>
        </p:xfrm>
        <a:graphic>
          <a:graphicData uri="http://schemas.openxmlformats.org/presentationml/2006/ole">
            <mc:AlternateContent xmlns:mc="http://schemas.openxmlformats.org/markup-compatibility/2006">
              <mc:Choice xmlns:v="urn:schemas-microsoft-com:vml" Requires="v">
                <p:oleObj spid="_x0000_s32913" name="Equation" r:id="rId14" imgW="1866090" imgH="393529" progId="Equation.DSMT4">
                  <p:embed/>
                </p:oleObj>
              </mc:Choice>
              <mc:Fallback>
                <p:oleObj name="Equation" r:id="rId14" imgW="1866090" imgH="393529"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 y="4797152"/>
                        <a:ext cx="4279900" cy="8969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71" name="Object 8">
            <a:extLst>
              <a:ext uri="{FF2B5EF4-FFF2-40B4-BE49-F238E27FC236}">
                <a16:creationId xmlns:a16="http://schemas.microsoft.com/office/drawing/2014/main" xmlns="" id="{8E73C9C6-0C67-450F-A1B1-55A33530691F}"/>
              </a:ext>
            </a:extLst>
          </p:cNvPr>
          <p:cNvGraphicFramePr>
            <a:graphicFrameLocks noChangeAspect="1"/>
          </p:cNvGraphicFramePr>
          <p:nvPr>
            <p:extLst>
              <p:ext uri="{D42A27DB-BD31-4B8C-83A1-F6EECF244321}">
                <p14:modId xmlns:p14="http://schemas.microsoft.com/office/powerpoint/2010/main" val="2663655655"/>
              </p:ext>
            </p:extLst>
          </p:nvPr>
        </p:nvGraphicFramePr>
        <p:xfrm>
          <a:off x="4497615" y="4983848"/>
          <a:ext cx="3268663" cy="565150"/>
        </p:xfrm>
        <a:graphic>
          <a:graphicData uri="http://schemas.openxmlformats.org/presentationml/2006/ole">
            <mc:AlternateContent xmlns:mc="http://schemas.openxmlformats.org/markup-compatibility/2006">
              <mc:Choice xmlns:v="urn:schemas-microsoft-com:vml" Requires="v">
                <p:oleObj spid="_x0000_s32914" name="Equation" r:id="rId16" imgW="1320800" imgH="228600" progId="Equation.DSMT4">
                  <p:embed/>
                </p:oleObj>
              </mc:Choice>
              <mc:Fallback>
                <p:oleObj name="Equation" r:id="rId16" imgW="1320800" imgH="228600"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97615" y="4983848"/>
                        <a:ext cx="3268663" cy="565150"/>
                      </a:xfrm>
                      <a:prstGeom prst="rect">
                        <a:avLst/>
                      </a:prstGeom>
                      <a:noFill/>
                      <a:ln w="19050">
                        <a:solidFill>
                          <a:srgbClr val="FF0000"/>
                        </a:solidFill>
                      </a:ln>
                      <a:effectLst/>
                      <a:extLst/>
                    </p:spPr>
                  </p:pic>
                </p:oleObj>
              </mc:Fallback>
            </mc:AlternateContent>
          </a:graphicData>
        </a:graphic>
      </p:graphicFrame>
      <p:sp>
        <p:nvSpPr>
          <p:cNvPr id="32780" name="标题 1">
            <a:extLst>
              <a:ext uri="{FF2B5EF4-FFF2-40B4-BE49-F238E27FC236}">
                <a16:creationId xmlns:a16="http://schemas.microsoft.com/office/drawing/2014/main" xmlns="" id="{DF17D1EA-EFFC-46C7-A9B9-ED734581E4AE}"/>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§3-1 </a:t>
            </a:r>
            <a:r>
              <a:rPr lang="zh-CN" altLang="en-US" sz="2000" b="1">
                <a:solidFill>
                  <a:srgbClr val="C2F0FF"/>
                </a:solidFill>
              </a:rPr>
              <a:t>不可压理想流体的无旋运动</a:t>
            </a:r>
            <a:endParaRPr lang="zh-CN" altLang="en-US">
              <a:solidFill>
                <a:srgbClr val="C2F0FF"/>
              </a:solidFill>
            </a:endParaRPr>
          </a:p>
        </p:txBody>
      </p:sp>
      <p:sp>
        <p:nvSpPr>
          <p:cNvPr id="14" name="Rectangle 3">
            <a:extLst>
              <a:ext uri="{FF2B5EF4-FFF2-40B4-BE49-F238E27FC236}">
                <a16:creationId xmlns:a16="http://schemas.microsoft.com/office/drawing/2014/main" xmlns="" id="{DA400A0F-BBBC-4209-B446-D1134D284EE0}"/>
              </a:ext>
            </a:extLst>
          </p:cNvPr>
          <p:cNvSpPr>
            <a:spLocks noChangeArrowheads="1"/>
          </p:cNvSpPr>
          <p:nvPr/>
        </p:nvSpPr>
        <p:spPr bwMode="auto">
          <a:xfrm>
            <a:off x="152400" y="849313"/>
            <a:ext cx="38100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流动的叠加</a:t>
            </a:r>
          </a:p>
        </p:txBody>
      </p:sp>
      <p:sp>
        <p:nvSpPr>
          <p:cNvPr id="15" name="Text Box 16">
            <a:extLst>
              <a:ext uri="{FF2B5EF4-FFF2-40B4-BE49-F238E27FC236}">
                <a16:creationId xmlns:a16="http://schemas.microsoft.com/office/drawing/2014/main" xmlns="" id="{72F75EA5-D062-46CF-A37B-806BCAFDB45D}"/>
              </a:ext>
            </a:extLst>
          </p:cNvPr>
          <p:cNvSpPr txBox="1">
            <a:spLocks noChangeArrowheads="1"/>
          </p:cNvSpPr>
          <p:nvPr/>
        </p:nvSpPr>
        <p:spPr bwMode="auto">
          <a:xfrm>
            <a:off x="6192180" y="3122384"/>
            <a:ext cx="2762690" cy="1477328"/>
          </a:xfrm>
          <a:prstGeom prst="rect">
            <a:avLst/>
          </a:prstGeom>
          <a:solidFill>
            <a:schemeClr val="accent1">
              <a:lumMod val="40000"/>
              <a:lumOff val="60000"/>
            </a:schemeClr>
          </a:solidFill>
          <a:ln w="9525">
            <a:noFill/>
            <a:miter lim="800000"/>
            <a:headEnd/>
            <a:tailEnd/>
          </a:ln>
          <a:effectLst/>
        </p:spPr>
        <p:txBody>
          <a:bodyPr wrap="square">
            <a:spAutoFit/>
          </a:bodyPr>
          <a:lstStyle/>
          <a:p>
            <a:pPr>
              <a:lnSpc>
                <a:spcPct val="150000"/>
              </a:lnSpc>
              <a:defRPr/>
            </a:pPr>
            <a:r>
              <a:rPr lang="zh-CN" altLang="en-US" sz="2000" b="1" dirty="0">
                <a:latin typeface="Arial" pitchFamily="34" charset="0"/>
              </a:rPr>
              <a:t>根据伯努利方程可知，压强与</a:t>
            </a:r>
            <a:r>
              <a:rPr lang="zh-CN" altLang="en-US" sz="2000" b="1" dirty="0" smtClean="0">
                <a:latin typeface="Arial" pitchFamily="34" charset="0"/>
              </a:rPr>
              <a:t>速度</a:t>
            </a:r>
            <a:r>
              <a:rPr lang="zh-CN" altLang="en-US" sz="2000" b="1" dirty="0">
                <a:latin typeface="Arial" pitchFamily="34" charset="0"/>
              </a:rPr>
              <a:t>呈</a:t>
            </a:r>
            <a:r>
              <a:rPr lang="zh-CN" altLang="en-US" sz="2000" b="1" dirty="0" smtClean="0">
                <a:latin typeface="Arial" pitchFamily="34" charset="0"/>
              </a:rPr>
              <a:t>非线性</a:t>
            </a:r>
            <a:r>
              <a:rPr lang="zh-CN" altLang="en-US" sz="2000" b="1" dirty="0">
                <a:latin typeface="Arial" pitchFamily="34" charset="0"/>
              </a:rPr>
              <a:t>关系，线性叠加</a:t>
            </a:r>
            <a:r>
              <a:rPr lang="zh-CN" altLang="en-US" sz="2000" b="1" i="1" dirty="0" smtClean="0">
                <a:solidFill>
                  <a:srgbClr val="660066"/>
                </a:solidFill>
                <a:latin typeface="Arial" pitchFamily="34" charset="0"/>
              </a:rPr>
              <a:t>不适用</a:t>
            </a:r>
            <a:r>
              <a:rPr lang="zh-CN" altLang="en-US" sz="2000" b="1" dirty="0" smtClean="0">
                <a:latin typeface="Arial" pitchFamily="34" charset="0"/>
              </a:rPr>
              <a:t>。</a:t>
            </a:r>
            <a:endParaRPr lang="zh-CN" altLang="en-US" sz="2000" b="1" dirty="0">
              <a:latin typeface="Arial" pitchFamily="34" charset="0"/>
            </a:endParaRPr>
          </a:p>
        </p:txBody>
      </p:sp>
      <p:sp>
        <p:nvSpPr>
          <p:cNvPr id="16" name="Text Box 16">
            <a:extLst>
              <a:ext uri="{FF2B5EF4-FFF2-40B4-BE49-F238E27FC236}">
                <a16:creationId xmlns:a16="http://schemas.microsoft.com/office/drawing/2014/main" xmlns="" id="{72F75EA5-D062-46CF-A37B-806BCAFDB45D}"/>
              </a:ext>
            </a:extLst>
          </p:cNvPr>
          <p:cNvSpPr txBox="1">
            <a:spLocks noChangeArrowheads="1"/>
          </p:cNvSpPr>
          <p:nvPr/>
        </p:nvSpPr>
        <p:spPr bwMode="auto">
          <a:xfrm>
            <a:off x="1271845" y="5761175"/>
            <a:ext cx="2942710" cy="494238"/>
          </a:xfrm>
          <a:prstGeom prst="rect">
            <a:avLst/>
          </a:prstGeom>
          <a:solidFill>
            <a:schemeClr val="accent1">
              <a:lumMod val="40000"/>
              <a:lumOff val="60000"/>
            </a:schemeClr>
          </a:solidFill>
          <a:ln w="9525">
            <a:noFill/>
            <a:miter lim="800000"/>
            <a:headEnd/>
            <a:tailEnd/>
          </a:ln>
          <a:effectLst/>
        </p:spPr>
        <p:txBody>
          <a:bodyPr wrap="square">
            <a:spAutoFit/>
          </a:bodyPr>
          <a:lstStyle/>
          <a:p>
            <a:pPr algn="ctr">
              <a:lnSpc>
                <a:spcPct val="150000"/>
              </a:lnSpc>
              <a:defRPr/>
            </a:pPr>
            <a:r>
              <a:rPr lang="zh-CN" altLang="en-US" sz="2000" b="1" dirty="0" smtClean="0">
                <a:latin typeface="Arial" pitchFamily="34" charset="0"/>
              </a:rPr>
              <a:t>速度分量满足线性叠加</a:t>
            </a:r>
            <a:endParaRPr lang="en-US" altLang="zh-CN" sz="2000" b="1" dirty="0" smtClean="0">
              <a:latin typeface="Arial" pitchFamily="34" charset="0"/>
            </a:endParaRPr>
          </a:p>
        </p:txBody>
      </p:sp>
      <p:sp>
        <p:nvSpPr>
          <p:cNvPr id="17" name="Text Box 16">
            <a:extLst>
              <a:ext uri="{FF2B5EF4-FFF2-40B4-BE49-F238E27FC236}">
                <a16:creationId xmlns:a16="http://schemas.microsoft.com/office/drawing/2014/main" xmlns="" id="{72F75EA5-D062-46CF-A37B-806BCAFDB45D}"/>
              </a:ext>
            </a:extLst>
          </p:cNvPr>
          <p:cNvSpPr txBox="1">
            <a:spLocks noChangeArrowheads="1"/>
          </p:cNvSpPr>
          <p:nvPr/>
        </p:nvSpPr>
        <p:spPr bwMode="auto">
          <a:xfrm>
            <a:off x="5940152" y="5761175"/>
            <a:ext cx="2942710" cy="494238"/>
          </a:xfrm>
          <a:prstGeom prst="rect">
            <a:avLst/>
          </a:prstGeom>
          <a:solidFill>
            <a:schemeClr val="accent1">
              <a:lumMod val="40000"/>
              <a:lumOff val="60000"/>
            </a:schemeClr>
          </a:solidFill>
          <a:ln w="9525">
            <a:noFill/>
            <a:miter lim="800000"/>
            <a:headEnd/>
            <a:tailEnd/>
          </a:ln>
          <a:effectLst/>
        </p:spPr>
        <p:txBody>
          <a:bodyPr wrap="square">
            <a:spAutoFit/>
          </a:bodyPr>
          <a:lstStyle/>
          <a:p>
            <a:pPr algn="ctr">
              <a:lnSpc>
                <a:spcPct val="150000"/>
              </a:lnSpc>
              <a:defRPr/>
            </a:pPr>
            <a:r>
              <a:rPr lang="zh-CN" altLang="en-US" sz="2000" b="1" dirty="0" smtClean="0">
                <a:latin typeface="Arial" pitchFamily="34" charset="0"/>
              </a:rPr>
              <a:t>压强？</a:t>
            </a:r>
            <a:endParaRPr lang="en-US" altLang="zh-CN" sz="2000" b="1" dirty="0" smtClean="0">
              <a:latin typeface="Arial" pitchFamily="34" charset="0"/>
            </a:endParaRPr>
          </a:p>
        </p:txBody>
      </p:sp>
      <p:sp>
        <p:nvSpPr>
          <p:cNvPr id="2" name="圆角右箭头 1"/>
          <p:cNvSpPr/>
          <p:nvPr/>
        </p:nvSpPr>
        <p:spPr bwMode="auto">
          <a:xfrm rot="10800000">
            <a:off x="4214555" y="5561737"/>
            <a:ext cx="1179724" cy="612389"/>
          </a:xfrm>
          <a:prstGeom prst="bentArrow">
            <a:avLst/>
          </a:prstGeom>
          <a:solidFill>
            <a:srgbClr val="FF0000"/>
          </a:solidFill>
          <a:ln w="952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1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6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71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7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8" grpId="0" animBg="1"/>
      <p:bldP spid="15" grpId="0" animBg="1"/>
      <p:bldP spid="16" grpId="0" animBg="1"/>
      <p:bldP spid="1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xmlns="" id="{81B24D81-51C9-4E35-8B16-5B0F48D607D5}"/>
              </a:ext>
            </a:extLst>
          </p:cNvPr>
          <p:cNvSpPr>
            <a:spLocks noGrp="1"/>
          </p:cNvSpPr>
          <p:nvPr>
            <p:ph type="title"/>
          </p:nvPr>
        </p:nvSpPr>
        <p:spPr/>
        <p:txBody>
          <a:bodyPr/>
          <a:lstStyle/>
          <a:p>
            <a:pPr eaLnBrk="1" hangingPunct="1"/>
            <a:r>
              <a:rPr lang="zh-CN" altLang="en-US" sz="2800"/>
              <a:t>第三章  不可压理想流体绕物体的流动</a:t>
            </a:r>
          </a:p>
        </p:txBody>
      </p:sp>
      <p:sp>
        <p:nvSpPr>
          <p:cNvPr id="72707" name="灯片编号占位符 2">
            <a:extLst>
              <a:ext uri="{FF2B5EF4-FFF2-40B4-BE49-F238E27FC236}">
                <a16:creationId xmlns:a16="http://schemas.microsoft.com/office/drawing/2014/main" xmlns="" id="{68959807-4303-4453-B62E-EC9C62213949}"/>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242413B-A13D-4495-828A-63618C23AD17}" type="slidenum">
              <a:rPr lang="en-US" altLang="zh-CN">
                <a:latin typeface="Calibri" panose="020F0502020204030204" pitchFamily="34" charset="0"/>
              </a:rPr>
              <a:pPr/>
              <a:t>12</a:t>
            </a:fld>
            <a:endParaRPr lang="en-US" altLang="zh-CN">
              <a:latin typeface="Calibri" panose="020F0502020204030204" pitchFamily="34" charset="0"/>
            </a:endParaRPr>
          </a:p>
        </p:txBody>
      </p:sp>
      <p:grpSp>
        <p:nvGrpSpPr>
          <p:cNvPr id="33796" name="AutoShape 8">
            <a:extLst>
              <a:ext uri="{FF2B5EF4-FFF2-40B4-BE49-F238E27FC236}">
                <a16:creationId xmlns:a16="http://schemas.microsoft.com/office/drawing/2014/main" xmlns="" id="{446537E3-F79B-4A63-BCAE-5458E40FB410}"/>
              </a:ext>
            </a:extLst>
          </p:cNvPr>
          <p:cNvGrpSpPr>
            <a:grpSpLocks/>
          </p:cNvGrpSpPr>
          <p:nvPr/>
        </p:nvGrpSpPr>
        <p:grpSpPr bwMode="auto">
          <a:xfrm>
            <a:off x="227013" y="2055813"/>
            <a:ext cx="7412037" cy="652462"/>
            <a:chOff x="515" y="991"/>
            <a:chExt cx="4669" cy="411"/>
          </a:xfrm>
        </p:grpSpPr>
        <p:pic>
          <p:nvPicPr>
            <p:cNvPr id="33803" name="AutoShape 8">
              <a:hlinkClick r:id="" action="ppaction://noaction" highlightClick="1"/>
              <a:extLst>
                <a:ext uri="{FF2B5EF4-FFF2-40B4-BE49-F238E27FC236}">
                  <a16:creationId xmlns:a16="http://schemas.microsoft.com/office/drawing/2014/main" xmlns="" id="{A0B7E30A-BAD5-45EB-B1D1-C39EEB04807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 y="991"/>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 Box 8">
              <a:extLst>
                <a:ext uri="{FF2B5EF4-FFF2-40B4-BE49-F238E27FC236}">
                  <a16:creationId xmlns:a16="http://schemas.microsoft.com/office/drawing/2014/main" xmlns="" id="{30C5C0B2-1006-4231-A42B-5A8688664286}"/>
                </a:ext>
              </a:extLst>
            </p:cNvPr>
            <p:cNvSpPr txBox="1">
              <a:spLocks noChangeArrowheads="1"/>
            </p:cNvSpPr>
            <p:nvPr/>
          </p:nvSpPr>
          <p:spPr bwMode="auto">
            <a:xfrm>
              <a:off x="613" y="1045"/>
              <a:ext cx="25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a:latin typeface="微软雅黑" panose="020B0503020204020204" pitchFamily="34" charset="-122"/>
                  <a:ea typeface="微软雅黑" panose="020B0503020204020204" pitchFamily="34" charset="-122"/>
                </a:rPr>
                <a:t>§3-2 </a:t>
              </a:r>
              <a:r>
                <a:rPr lang="zh-CN" altLang="en-US" sz="2400" b="1">
                  <a:latin typeface="Times New Roman" panose="02020603050405020304" pitchFamily="18" charset="0"/>
                  <a:ea typeface="华文楷体" panose="02010600040101010101" pitchFamily="2" charset="-122"/>
                </a:rPr>
                <a:t>拉普拉斯方程的基本解</a:t>
              </a:r>
            </a:p>
          </p:txBody>
        </p:sp>
      </p:grpSp>
      <p:grpSp>
        <p:nvGrpSpPr>
          <p:cNvPr id="33797" name="AutoShape 9">
            <a:extLst>
              <a:ext uri="{FF2B5EF4-FFF2-40B4-BE49-F238E27FC236}">
                <a16:creationId xmlns:a16="http://schemas.microsoft.com/office/drawing/2014/main" xmlns="" id="{AEB12ABC-405F-49B0-ADD2-3135C104FDCF}"/>
              </a:ext>
            </a:extLst>
          </p:cNvPr>
          <p:cNvGrpSpPr>
            <a:grpSpLocks/>
          </p:cNvGrpSpPr>
          <p:nvPr/>
        </p:nvGrpSpPr>
        <p:grpSpPr bwMode="auto">
          <a:xfrm>
            <a:off x="227013" y="2955925"/>
            <a:ext cx="7412037" cy="652463"/>
            <a:chOff x="515" y="1467"/>
            <a:chExt cx="4669" cy="411"/>
          </a:xfrm>
        </p:grpSpPr>
        <p:pic>
          <p:nvPicPr>
            <p:cNvPr id="33801" name="AutoShape 9">
              <a:hlinkClick r:id="" action="ppaction://noaction" highlightClick="1"/>
              <a:extLst>
                <a:ext uri="{FF2B5EF4-FFF2-40B4-BE49-F238E27FC236}">
                  <a16:creationId xmlns:a16="http://schemas.microsoft.com/office/drawing/2014/main" xmlns="" id="{72185ABF-B084-4BA2-B80B-FF1230ABF11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 y="1467"/>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8" name="Text Box 11">
              <a:extLst>
                <a:ext uri="{FF2B5EF4-FFF2-40B4-BE49-F238E27FC236}">
                  <a16:creationId xmlns:a16="http://schemas.microsoft.com/office/drawing/2014/main" xmlns="" id="{36B00818-021B-41C5-88EF-8028AAD8C691}"/>
                </a:ext>
              </a:extLst>
            </p:cNvPr>
            <p:cNvSpPr txBox="1">
              <a:spLocks noChangeArrowheads="1"/>
            </p:cNvSpPr>
            <p:nvPr/>
          </p:nvSpPr>
          <p:spPr bwMode="auto">
            <a:xfrm>
              <a:off x="613" y="1522"/>
              <a:ext cx="1764"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§3-3 </a:t>
              </a:r>
              <a:r>
                <a:rPr lang="zh-CN" altLang="en-US" sz="2400" b="1" dirty="0">
                  <a:solidFill>
                    <a:schemeClr val="tx1">
                      <a:lumMod val="40000"/>
                      <a:lumOff val="60000"/>
                    </a:schemeClr>
                  </a:solidFill>
                  <a:latin typeface="华文楷体" pitchFamily="2" charset="-122"/>
                  <a:ea typeface="华文楷体" pitchFamily="2" charset="-122"/>
                </a:rPr>
                <a:t>绕圆柱的流动</a:t>
              </a:r>
            </a:p>
          </p:txBody>
        </p:sp>
      </p:grpSp>
      <p:grpSp>
        <p:nvGrpSpPr>
          <p:cNvPr id="33798" name="AutoShape 8">
            <a:extLst>
              <a:ext uri="{FF2B5EF4-FFF2-40B4-BE49-F238E27FC236}">
                <a16:creationId xmlns:a16="http://schemas.microsoft.com/office/drawing/2014/main" xmlns="" id="{47CCDB74-7179-4A4F-B789-18908C6BF39D}"/>
              </a:ext>
            </a:extLst>
          </p:cNvPr>
          <p:cNvGrpSpPr>
            <a:grpSpLocks/>
          </p:cNvGrpSpPr>
          <p:nvPr/>
        </p:nvGrpSpPr>
        <p:grpSpPr bwMode="auto">
          <a:xfrm>
            <a:off x="227013" y="1160463"/>
            <a:ext cx="7412037" cy="652462"/>
            <a:chOff x="515" y="534"/>
            <a:chExt cx="4669" cy="411"/>
          </a:xfrm>
        </p:grpSpPr>
        <p:pic>
          <p:nvPicPr>
            <p:cNvPr id="33799" name="AutoShape 8">
              <a:hlinkClick r:id="" action="ppaction://noaction" highlightClick="1"/>
              <a:extLst>
                <a:ext uri="{FF2B5EF4-FFF2-40B4-BE49-F238E27FC236}">
                  <a16:creationId xmlns:a16="http://schemas.microsoft.com/office/drawing/2014/main" xmlns="" id="{D53A4F04-EFD2-494E-ABFD-BF8220AEFB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 y="534"/>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 Box 14">
              <a:extLst>
                <a:ext uri="{FF2B5EF4-FFF2-40B4-BE49-F238E27FC236}">
                  <a16:creationId xmlns:a16="http://schemas.microsoft.com/office/drawing/2014/main" xmlns="" id="{867200CE-F973-4253-8E2F-AF376FFE878D}"/>
                </a:ext>
              </a:extLst>
            </p:cNvPr>
            <p:cNvSpPr txBox="1">
              <a:spLocks noChangeArrowheads="1"/>
            </p:cNvSpPr>
            <p:nvPr/>
          </p:nvSpPr>
          <p:spPr bwMode="auto">
            <a:xfrm>
              <a:off x="613" y="586"/>
              <a:ext cx="2879"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§3-1</a:t>
              </a:r>
              <a:r>
                <a:rPr lang="zh-CN" altLang="en-US" sz="2400" b="1" dirty="0">
                  <a:solidFill>
                    <a:schemeClr val="tx1">
                      <a:lumMod val="40000"/>
                      <a:lumOff val="60000"/>
                    </a:schemeClr>
                  </a:solidFill>
                  <a:latin typeface="华文楷体" pitchFamily="2" charset="-122"/>
                  <a:ea typeface="华文楷体" pitchFamily="2" charset="-122"/>
                </a:rPr>
                <a:t>不可压理想流体的无旋运动</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xmlns="" id="{9E55AA31-DA6F-4B7A-87CC-8C16063C12C0}"/>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5F55FAD-70DC-4675-B9C4-209997E57A99}" type="slidenum">
              <a:rPr lang="en-US" altLang="zh-CN">
                <a:latin typeface="Calibri" panose="020F0502020204030204" pitchFamily="34" charset="0"/>
              </a:rPr>
              <a:pPr/>
              <a:t>13</a:t>
            </a:fld>
            <a:endParaRPr lang="zh-CN" altLang="en-US">
              <a:latin typeface="Calibri" panose="020F0502020204030204" pitchFamily="34" charset="0"/>
            </a:endParaRPr>
          </a:p>
        </p:txBody>
      </p:sp>
      <p:sp>
        <p:nvSpPr>
          <p:cNvPr id="4" name="Rectangle 4">
            <a:extLst>
              <a:ext uri="{FF2B5EF4-FFF2-40B4-BE49-F238E27FC236}">
                <a16:creationId xmlns:a16="http://schemas.microsoft.com/office/drawing/2014/main" xmlns="" id="{58CD96CA-AA96-44D0-B09F-A8326CBF76EC}"/>
              </a:ext>
            </a:extLst>
          </p:cNvPr>
          <p:cNvSpPr>
            <a:spLocks noChangeArrowheads="1"/>
          </p:cNvSpPr>
          <p:nvPr/>
        </p:nvSpPr>
        <p:spPr bwMode="auto">
          <a:xfrm>
            <a:off x="381000" y="1566863"/>
            <a:ext cx="60960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Tx/>
              <a:buSzTx/>
              <a:buFontTx/>
              <a:buNone/>
            </a:pPr>
            <a:r>
              <a:rPr lang="zh-CN" altLang="en-US" b="1">
                <a:latin typeface="Arial" panose="020B0604020202020204" pitchFamily="34" charset="0"/>
              </a:rPr>
              <a:t>（</a:t>
            </a:r>
            <a:r>
              <a:rPr lang="en-US" altLang="zh-CN" b="1">
                <a:latin typeface="Arial" panose="020B0604020202020204" pitchFamily="34" charset="0"/>
              </a:rPr>
              <a:t>2</a:t>
            </a:r>
            <a:r>
              <a:rPr lang="zh-CN" altLang="en-US" b="1">
                <a:latin typeface="Arial" panose="020B0604020202020204" pitchFamily="34" charset="0"/>
              </a:rPr>
              <a:t>）不可压位流的解具有可叠加的特性。</a:t>
            </a:r>
          </a:p>
        </p:txBody>
      </p:sp>
      <p:sp>
        <p:nvSpPr>
          <p:cNvPr id="5" name="Text Box 5">
            <a:extLst>
              <a:ext uri="{FF2B5EF4-FFF2-40B4-BE49-F238E27FC236}">
                <a16:creationId xmlns:a16="http://schemas.microsoft.com/office/drawing/2014/main" xmlns="" id="{0CD4EBAB-8B30-4B6C-8E12-0376FD8D7128}"/>
              </a:ext>
            </a:extLst>
          </p:cNvPr>
          <p:cNvSpPr txBox="1">
            <a:spLocks noChangeArrowheads="1"/>
          </p:cNvSpPr>
          <p:nvPr/>
        </p:nvSpPr>
        <p:spPr bwMode="auto">
          <a:xfrm>
            <a:off x="152400" y="2060575"/>
            <a:ext cx="3048000" cy="4476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30000"/>
              </a:lnSpc>
              <a:spcBef>
                <a:spcPct val="0"/>
              </a:spcBef>
              <a:buClrTx/>
              <a:buSzTx/>
              <a:buFontTx/>
              <a:buNone/>
            </a:pPr>
            <a:r>
              <a:rPr lang="zh-CN" altLang="en-US" b="1">
                <a:latin typeface="Arial" panose="020B0604020202020204" pitchFamily="34" charset="0"/>
              </a:rPr>
              <a:t>二维流动</a:t>
            </a:r>
            <a:r>
              <a:rPr lang="en-US" altLang="zh-CN" b="1">
                <a:latin typeface="Arial" panose="020B0604020202020204" pitchFamily="34" charset="0"/>
              </a:rPr>
              <a:t>----</a:t>
            </a:r>
            <a:r>
              <a:rPr lang="zh-CN" altLang="en-US" b="1">
                <a:latin typeface="Arial" panose="020B0604020202020204" pitchFamily="34" charset="0"/>
              </a:rPr>
              <a:t>平面势流</a:t>
            </a:r>
          </a:p>
        </p:txBody>
      </p:sp>
      <p:graphicFrame>
        <p:nvGraphicFramePr>
          <p:cNvPr id="6" name="Object 2">
            <a:extLst>
              <a:ext uri="{FF2B5EF4-FFF2-40B4-BE49-F238E27FC236}">
                <a16:creationId xmlns:a16="http://schemas.microsoft.com/office/drawing/2014/main" xmlns="" id="{C40627DD-AC10-4620-9C8B-B6B3CA6D42CE}"/>
              </a:ext>
            </a:extLst>
          </p:cNvPr>
          <p:cNvGraphicFramePr>
            <a:graphicFrameLocks noChangeAspect="1"/>
          </p:cNvGraphicFramePr>
          <p:nvPr/>
        </p:nvGraphicFramePr>
        <p:xfrm>
          <a:off x="5903913" y="1141413"/>
          <a:ext cx="1676400" cy="847725"/>
        </p:xfrm>
        <a:graphic>
          <a:graphicData uri="http://schemas.openxmlformats.org/presentationml/2006/ole">
            <mc:AlternateContent xmlns:mc="http://schemas.openxmlformats.org/markup-compatibility/2006">
              <mc:Choice xmlns:v="urn:schemas-microsoft-com:vml" Requires="v">
                <p:oleObj spid="_x0000_s34914" name="Equation" r:id="rId3" imgW="888614" imgH="444307" progId="Equation.DSMT4">
                  <p:embed/>
                </p:oleObj>
              </mc:Choice>
              <mc:Fallback>
                <p:oleObj name="Equation" r:id="rId3" imgW="888614" imgH="444307"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1141413"/>
                        <a:ext cx="1676400" cy="847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9">
            <a:extLst>
              <a:ext uri="{FF2B5EF4-FFF2-40B4-BE49-F238E27FC236}">
                <a16:creationId xmlns:a16="http://schemas.microsoft.com/office/drawing/2014/main" xmlns="" id="{5EDC0720-03DE-4985-982D-EEB008002720}"/>
              </a:ext>
            </a:extLst>
          </p:cNvPr>
          <p:cNvSpPr txBox="1">
            <a:spLocks noChangeArrowheads="1"/>
          </p:cNvSpPr>
          <p:nvPr/>
        </p:nvSpPr>
        <p:spPr bwMode="auto">
          <a:xfrm>
            <a:off x="381000" y="1196975"/>
            <a:ext cx="4972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a:t>
            </a:r>
            <a:r>
              <a:rPr lang="en-US" altLang="zh-CN" b="1">
                <a:latin typeface="Arial" panose="020B0604020202020204" pitchFamily="34" charset="0"/>
              </a:rPr>
              <a:t>1</a:t>
            </a:r>
            <a:r>
              <a:rPr lang="zh-CN" altLang="en-US" b="1">
                <a:latin typeface="Arial" panose="020B0604020202020204" pitchFamily="34" charset="0"/>
              </a:rPr>
              <a:t>）所满足的基本方程为拉普拉斯方程。</a:t>
            </a:r>
          </a:p>
        </p:txBody>
      </p:sp>
      <p:sp>
        <p:nvSpPr>
          <p:cNvPr id="8" name="Text Box 11">
            <a:extLst>
              <a:ext uri="{FF2B5EF4-FFF2-40B4-BE49-F238E27FC236}">
                <a16:creationId xmlns:a16="http://schemas.microsoft.com/office/drawing/2014/main" xmlns="" id="{F387F61C-22DD-4D84-A451-CDDA258E31B5}"/>
              </a:ext>
            </a:extLst>
          </p:cNvPr>
          <p:cNvSpPr txBox="1">
            <a:spLocks noChangeArrowheads="1"/>
          </p:cNvSpPr>
          <p:nvPr/>
        </p:nvSpPr>
        <p:spPr bwMode="auto">
          <a:xfrm>
            <a:off x="863600" y="2584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名称 </a:t>
            </a:r>
            <a:r>
              <a:rPr lang="en-US" altLang="zh-CN" sz="1800" b="1">
                <a:latin typeface="Times New Roman" panose="02020603050405020304" pitchFamily="18" charset="0"/>
              </a:rPr>
              <a:t>:         </a:t>
            </a:r>
            <a:r>
              <a:rPr lang="zh-CN" altLang="en-US" sz="1800" b="1">
                <a:latin typeface="Times New Roman" panose="02020603050405020304" pitchFamily="18" charset="0"/>
              </a:rPr>
              <a:t>势函数                                      流函数</a:t>
            </a:r>
          </a:p>
        </p:txBody>
      </p:sp>
      <p:sp>
        <p:nvSpPr>
          <p:cNvPr id="9" name="Text Box 12">
            <a:extLst>
              <a:ext uri="{FF2B5EF4-FFF2-40B4-BE49-F238E27FC236}">
                <a16:creationId xmlns:a16="http://schemas.microsoft.com/office/drawing/2014/main" xmlns="" id="{902A5CD3-ED6B-4EA0-870E-1309064A34E7}"/>
              </a:ext>
            </a:extLst>
          </p:cNvPr>
          <p:cNvSpPr txBox="1">
            <a:spLocks noChangeArrowheads="1"/>
          </p:cNvSpPr>
          <p:nvPr/>
        </p:nvSpPr>
        <p:spPr bwMode="auto">
          <a:xfrm>
            <a:off x="762000" y="3148013"/>
            <a:ext cx="647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1800" b="1">
                <a:latin typeface="Times New Roman" panose="02020603050405020304" pitchFamily="18" charset="0"/>
              </a:rPr>
              <a:t>  </a:t>
            </a:r>
            <a:r>
              <a:rPr lang="zh-CN" altLang="en-US" sz="1800" b="1">
                <a:latin typeface="Times New Roman" panose="02020603050405020304" pitchFamily="18" charset="0"/>
              </a:rPr>
              <a:t>条件</a:t>
            </a:r>
            <a:r>
              <a:rPr lang="en-US" altLang="zh-CN" sz="1800" b="1">
                <a:latin typeface="Times New Roman" panose="02020603050405020304" pitchFamily="18" charset="0"/>
              </a:rPr>
              <a:t>:          </a:t>
            </a:r>
            <a:r>
              <a:rPr lang="zh-CN" altLang="en-US" sz="1800" b="1">
                <a:latin typeface="Times New Roman" panose="02020603050405020304" pitchFamily="18" charset="0"/>
              </a:rPr>
              <a:t>无旋流                                    定常不可压</a:t>
            </a:r>
          </a:p>
        </p:txBody>
      </p:sp>
      <p:grpSp>
        <p:nvGrpSpPr>
          <p:cNvPr id="2" name="Group 13">
            <a:extLst>
              <a:ext uri="{FF2B5EF4-FFF2-40B4-BE49-F238E27FC236}">
                <a16:creationId xmlns:a16="http://schemas.microsoft.com/office/drawing/2014/main" xmlns="" id="{6540AD4C-68F9-4E1B-81EC-38111241C013}"/>
              </a:ext>
            </a:extLst>
          </p:cNvPr>
          <p:cNvGrpSpPr>
            <a:grpSpLocks/>
          </p:cNvGrpSpPr>
          <p:nvPr/>
        </p:nvGrpSpPr>
        <p:grpSpPr bwMode="auto">
          <a:xfrm>
            <a:off x="900113" y="3567113"/>
            <a:ext cx="6034087" cy="871537"/>
            <a:chOff x="87" y="1425"/>
            <a:chExt cx="3898" cy="597"/>
          </a:xfrm>
        </p:grpSpPr>
        <p:sp>
          <p:nvSpPr>
            <p:cNvPr id="34841" name="Text Box 14">
              <a:extLst>
                <a:ext uri="{FF2B5EF4-FFF2-40B4-BE49-F238E27FC236}">
                  <a16:creationId xmlns:a16="http://schemas.microsoft.com/office/drawing/2014/main" xmlns="" id="{A0953017-FF15-4928-9C8E-82B77A85FE15}"/>
                </a:ext>
              </a:extLst>
            </p:cNvPr>
            <p:cNvSpPr txBox="1">
              <a:spLocks noChangeArrowheads="1"/>
            </p:cNvSpPr>
            <p:nvPr/>
          </p:nvSpPr>
          <p:spPr bwMode="auto">
            <a:xfrm>
              <a:off x="87" y="1584"/>
              <a:ext cx="6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引入</a:t>
              </a:r>
              <a:r>
                <a:rPr lang="en-US" altLang="zh-CN" sz="1800" b="1">
                  <a:latin typeface="Times New Roman" panose="02020603050405020304" pitchFamily="18" charset="0"/>
                </a:rPr>
                <a:t>:</a:t>
              </a:r>
            </a:p>
          </p:txBody>
        </p:sp>
        <p:graphicFrame>
          <p:nvGraphicFramePr>
            <p:cNvPr id="34842" name="Object 3">
              <a:extLst>
                <a:ext uri="{FF2B5EF4-FFF2-40B4-BE49-F238E27FC236}">
                  <a16:creationId xmlns:a16="http://schemas.microsoft.com/office/drawing/2014/main" xmlns="" id="{FA451923-0839-43D2-9150-8088F352CE1C}"/>
                </a:ext>
              </a:extLst>
            </p:cNvPr>
            <p:cNvGraphicFramePr>
              <a:graphicFrameLocks noChangeAspect="1"/>
            </p:cNvGraphicFramePr>
            <p:nvPr/>
          </p:nvGraphicFramePr>
          <p:xfrm>
            <a:off x="738" y="1425"/>
            <a:ext cx="1425" cy="549"/>
          </p:xfrm>
          <a:graphic>
            <a:graphicData uri="http://schemas.openxmlformats.org/presentationml/2006/ole">
              <mc:AlternateContent xmlns:mc="http://schemas.openxmlformats.org/markup-compatibility/2006">
                <mc:Choice xmlns:v="urn:schemas-microsoft-com:vml" Requires="v">
                  <p:oleObj spid="_x0000_s34915" name="Equation" r:id="rId5" imgW="1123984" imgH="438102" progId="Equation.DSMT4">
                    <p:embed/>
                  </p:oleObj>
                </mc:Choice>
                <mc:Fallback>
                  <p:oleObj name="Equation" r:id="rId5" imgW="1123984" imgH="438102"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 y="1425"/>
                          <a:ext cx="1425"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43" name="Object 4">
              <a:extLst>
                <a:ext uri="{FF2B5EF4-FFF2-40B4-BE49-F238E27FC236}">
                  <a16:creationId xmlns:a16="http://schemas.microsoft.com/office/drawing/2014/main" xmlns="" id="{F38E0390-BBEF-4D80-B687-8BEE1D0157E5}"/>
                </a:ext>
              </a:extLst>
            </p:cNvPr>
            <p:cNvGraphicFramePr>
              <a:graphicFrameLocks noChangeAspect="1"/>
            </p:cNvGraphicFramePr>
            <p:nvPr/>
          </p:nvGraphicFramePr>
          <p:xfrm>
            <a:off x="2432" y="1473"/>
            <a:ext cx="1553" cy="549"/>
          </p:xfrm>
          <a:graphic>
            <a:graphicData uri="http://schemas.openxmlformats.org/presentationml/2006/ole">
              <mc:AlternateContent xmlns:mc="http://schemas.openxmlformats.org/markup-compatibility/2006">
                <mc:Choice xmlns:v="urn:schemas-microsoft-com:vml" Requires="v">
                  <p:oleObj spid="_x0000_s34916" name="Equation" r:id="rId7" imgW="1219200" imgH="438102" progId="Equation.DSMT4">
                    <p:embed/>
                  </p:oleObj>
                </mc:Choice>
                <mc:Fallback>
                  <p:oleObj name="Equation" r:id="rId7" imgW="1219200" imgH="43810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2" y="1473"/>
                          <a:ext cx="1553"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17">
            <a:extLst>
              <a:ext uri="{FF2B5EF4-FFF2-40B4-BE49-F238E27FC236}">
                <a16:creationId xmlns:a16="http://schemas.microsoft.com/office/drawing/2014/main" xmlns="" id="{3DB58912-F2C9-492A-8FB0-47AEB9F8AD35}"/>
              </a:ext>
            </a:extLst>
          </p:cNvPr>
          <p:cNvGrpSpPr>
            <a:grpSpLocks/>
          </p:cNvGrpSpPr>
          <p:nvPr/>
        </p:nvGrpSpPr>
        <p:grpSpPr bwMode="auto">
          <a:xfrm>
            <a:off x="863600" y="4352925"/>
            <a:ext cx="6034088" cy="869950"/>
            <a:chOff x="87" y="2064"/>
            <a:chExt cx="3843" cy="548"/>
          </a:xfrm>
        </p:grpSpPr>
        <p:sp>
          <p:nvSpPr>
            <p:cNvPr id="34838" name="Text Box 18">
              <a:extLst>
                <a:ext uri="{FF2B5EF4-FFF2-40B4-BE49-F238E27FC236}">
                  <a16:creationId xmlns:a16="http://schemas.microsoft.com/office/drawing/2014/main" xmlns="" id="{6055C91A-2D55-4044-A609-1C34EEE99FF1}"/>
                </a:ext>
              </a:extLst>
            </p:cNvPr>
            <p:cNvSpPr txBox="1">
              <a:spLocks noChangeArrowheads="1"/>
            </p:cNvSpPr>
            <p:nvPr/>
          </p:nvSpPr>
          <p:spPr bwMode="auto">
            <a:xfrm>
              <a:off x="87" y="2160"/>
              <a:ext cx="6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定义</a:t>
              </a:r>
              <a:r>
                <a:rPr lang="en-US" altLang="zh-CN" sz="1800" b="1">
                  <a:latin typeface="Times New Roman" panose="02020603050405020304" pitchFamily="18" charset="0"/>
                </a:rPr>
                <a:t>:</a:t>
              </a:r>
            </a:p>
          </p:txBody>
        </p:sp>
        <p:graphicFrame>
          <p:nvGraphicFramePr>
            <p:cNvPr id="34839" name="Object 5">
              <a:extLst>
                <a:ext uri="{FF2B5EF4-FFF2-40B4-BE49-F238E27FC236}">
                  <a16:creationId xmlns:a16="http://schemas.microsoft.com/office/drawing/2014/main" xmlns="" id="{C87B573D-A05D-4B27-B253-38E65584B73C}"/>
                </a:ext>
              </a:extLst>
            </p:cNvPr>
            <p:cNvGraphicFramePr>
              <a:graphicFrameLocks noChangeAspect="1"/>
            </p:cNvGraphicFramePr>
            <p:nvPr/>
          </p:nvGraphicFramePr>
          <p:xfrm>
            <a:off x="752" y="2094"/>
            <a:ext cx="1282" cy="518"/>
          </p:xfrm>
          <a:graphic>
            <a:graphicData uri="http://schemas.openxmlformats.org/presentationml/2006/ole">
              <mc:AlternateContent xmlns:mc="http://schemas.openxmlformats.org/markup-compatibility/2006">
                <mc:Choice xmlns:v="urn:schemas-microsoft-com:vml" Requires="v">
                  <p:oleObj spid="_x0000_s34917" name="Equation" r:id="rId9" imgW="1009616" imgH="409489" progId="Equation.DSMT4">
                    <p:embed/>
                  </p:oleObj>
                </mc:Choice>
                <mc:Fallback>
                  <p:oleObj name="Equation" r:id="rId9" imgW="1009616" imgH="40948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 y="2094"/>
                          <a:ext cx="128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40" name="Object 6">
              <a:extLst>
                <a:ext uri="{FF2B5EF4-FFF2-40B4-BE49-F238E27FC236}">
                  <a16:creationId xmlns:a16="http://schemas.microsoft.com/office/drawing/2014/main" xmlns="" id="{1F361890-F683-4FFB-90AA-32D739307FF9}"/>
                </a:ext>
              </a:extLst>
            </p:cNvPr>
            <p:cNvGraphicFramePr>
              <a:graphicFrameLocks noChangeAspect="1"/>
            </p:cNvGraphicFramePr>
            <p:nvPr/>
          </p:nvGraphicFramePr>
          <p:xfrm>
            <a:off x="2472" y="2064"/>
            <a:ext cx="1458" cy="518"/>
          </p:xfrm>
          <a:graphic>
            <a:graphicData uri="http://schemas.openxmlformats.org/presentationml/2006/ole">
              <mc:AlternateContent xmlns:mc="http://schemas.openxmlformats.org/markup-compatibility/2006">
                <mc:Choice xmlns:v="urn:schemas-microsoft-com:vml" Requires="v">
                  <p:oleObj spid="_x0000_s34918" name="Equation" r:id="rId11" imgW="1143135" imgH="409489" progId="Equation.DSMT4">
                    <p:embed/>
                  </p:oleObj>
                </mc:Choice>
                <mc:Fallback>
                  <p:oleObj name="Equation" r:id="rId11" imgW="1143135" imgH="40948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2" y="2064"/>
                          <a:ext cx="145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Text Box 21">
            <a:extLst>
              <a:ext uri="{FF2B5EF4-FFF2-40B4-BE49-F238E27FC236}">
                <a16:creationId xmlns:a16="http://schemas.microsoft.com/office/drawing/2014/main" xmlns="" id="{92D2A6B9-F569-4CD2-91D4-945D460F1521}"/>
              </a:ext>
            </a:extLst>
          </p:cNvPr>
          <p:cNvSpPr txBox="1">
            <a:spLocks noChangeArrowheads="1"/>
          </p:cNvSpPr>
          <p:nvPr/>
        </p:nvSpPr>
        <p:spPr bwMode="auto">
          <a:xfrm>
            <a:off x="827088" y="5281613"/>
            <a:ext cx="701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等值线</a:t>
            </a:r>
            <a:r>
              <a:rPr lang="en-US" altLang="zh-CN" sz="1800" b="1">
                <a:latin typeface="Times New Roman" panose="02020603050405020304" pitchFamily="18" charset="0"/>
              </a:rPr>
              <a:t>:      </a:t>
            </a:r>
            <a:r>
              <a:rPr lang="en-US" altLang="zh-CN" sz="1800" b="1" i="1">
                <a:solidFill>
                  <a:srgbClr val="105696"/>
                </a:solidFill>
                <a:latin typeface="Times New Roman" panose="02020603050405020304" pitchFamily="18" charset="0"/>
              </a:rPr>
              <a:t>Φ=C  </a:t>
            </a:r>
            <a:r>
              <a:rPr lang="en-US" altLang="zh-CN" sz="1800" b="1">
                <a:latin typeface="Times New Roman" panose="02020603050405020304" pitchFamily="18" charset="0"/>
              </a:rPr>
              <a:t>(</a:t>
            </a:r>
            <a:r>
              <a:rPr lang="zh-CN" altLang="en-US" sz="1800" b="1">
                <a:latin typeface="Times New Roman" panose="02020603050405020304" pitchFamily="18" charset="0"/>
              </a:rPr>
              <a:t>等势线</a:t>
            </a:r>
            <a:r>
              <a:rPr lang="en-US" altLang="zh-CN" sz="1800" b="1">
                <a:latin typeface="Times New Roman" panose="02020603050405020304" pitchFamily="18" charset="0"/>
              </a:rPr>
              <a:t>)                            </a:t>
            </a:r>
            <a:r>
              <a:rPr lang="en-US" altLang="zh-CN" sz="1800" b="1" i="1">
                <a:solidFill>
                  <a:srgbClr val="105696"/>
                </a:solidFill>
                <a:latin typeface="Times New Roman" panose="02020603050405020304" pitchFamily="18" charset="0"/>
              </a:rPr>
              <a:t>Ψ=C  </a:t>
            </a:r>
            <a:r>
              <a:rPr lang="en-US" altLang="zh-CN" sz="1800" b="1">
                <a:latin typeface="Times New Roman" panose="02020603050405020304" pitchFamily="18" charset="0"/>
              </a:rPr>
              <a:t>(</a:t>
            </a:r>
            <a:r>
              <a:rPr lang="zh-CN" altLang="en-US" sz="1800" b="1">
                <a:latin typeface="Times New Roman" panose="02020603050405020304" pitchFamily="18" charset="0"/>
              </a:rPr>
              <a:t>流线）</a:t>
            </a:r>
          </a:p>
        </p:txBody>
      </p:sp>
      <p:sp>
        <p:nvSpPr>
          <p:cNvPr id="19" name="Text Box 22">
            <a:extLst>
              <a:ext uri="{FF2B5EF4-FFF2-40B4-BE49-F238E27FC236}">
                <a16:creationId xmlns:a16="http://schemas.microsoft.com/office/drawing/2014/main" xmlns="" id="{381213E4-6E92-4D4A-B93F-13AD80933454}"/>
              </a:ext>
            </a:extLst>
          </p:cNvPr>
          <p:cNvSpPr txBox="1">
            <a:spLocks noChangeArrowheads="1"/>
          </p:cNvSpPr>
          <p:nvPr/>
        </p:nvSpPr>
        <p:spPr bwMode="auto">
          <a:xfrm>
            <a:off x="838200" y="5815013"/>
            <a:ext cx="640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1800" b="1">
                <a:latin typeface="Times New Roman" panose="02020603050405020304" pitchFamily="18" charset="0"/>
              </a:rPr>
              <a:t> </a:t>
            </a:r>
            <a:r>
              <a:rPr lang="zh-CN" altLang="en-US" sz="1800" b="1">
                <a:latin typeface="Times New Roman" panose="02020603050405020304" pitchFamily="18" charset="0"/>
              </a:rPr>
              <a:t>性质</a:t>
            </a:r>
            <a:r>
              <a:rPr lang="en-US" altLang="zh-CN" sz="1800" b="1">
                <a:latin typeface="Times New Roman" panose="02020603050405020304" pitchFamily="18" charset="0"/>
              </a:rPr>
              <a:t>:        </a:t>
            </a:r>
            <a:r>
              <a:rPr lang="zh-CN" altLang="en-US" sz="1800" b="1">
                <a:latin typeface="Times New Roman" panose="02020603050405020304" pitchFamily="18" charset="0"/>
              </a:rPr>
              <a:t>等势线与速度垂直                      流线与等势线正交</a:t>
            </a:r>
          </a:p>
        </p:txBody>
      </p:sp>
      <p:sp>
        <p:nvSpPr>
          <p:cNvPr id="34829" name="Text Box 8">
            <a:extLst>
              <a:ext uri="{FF2B5EF4-FFF2-40B4-BE49-F238E27FC236}">
                <a16:creationId xmlns:a16="http://schemas.microsoft.com/office/drawing/2014/main" xmlns="" id="{077A130A-E21B-4ADA-B913-E98789A5EE11}"/>
              </a:ext>
            </a:extLst>
          </p:cNvPr>
          <p:cNvSpPr txBox="1">
            <a:spLocks noChangeArrowheads="1"/>
          </p:cNvSpPr>
          <p:nvPr/>
        </p:nvSpPr>
        <p:spPr bwMode="auto">
          <a:xfrm>
            <a:off x="0" y="739775"/>
            <a:ext cx="3305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不可压位流的两个特性：</a:t>
            </a:r>
          </a:p>
        </p:txBody>
      </p:sp>
      <p:sp>
        <p:nvSpPr>
          <p:cNvPr id="34830" name="标题 1">
            <a:extLst>
              <a:ext uri="{FF2B5EF4-FFF2-40B4-BE49-F238E27FC236}">
                <a16:creationId xmlns:a16="http://schemas.microsoft.com/office/drawing/2014/main" xmlns="" id="{83DDF1B5-AECF-4465-A22E-0D93BA22489E}"/>
              </a:ext>
            </a:extLst>
          </p:cNvPr>
          <p:cNvSpPr>
            <a:spLocks noGrp="1"/>
          </p:cNvSpPr>
          <p:nvPr>
            <p:ph type="title"/>
          </p:nvPr>
        </p:nvSpPr>
        <p:spPr/>
        <p:txBody>
          <a:bodyPr/>
          <a:lstStyle/>
          <a:p>
            <a:pPr eaLnBrk="1" hangingPunct="1"/>
            <a:r>
              <a:rPr lang="zh-CN" altLang="en-US" sz="2400"/>
              <a:t>第三章  不可压理想流体绕物体的流动</a:t>
            </a:r>
            <a:r>
              <a:rPr lang="en-US" altLang="zh-CN" sz="2400"/>
              <a:t/>
            </a:r>
            <a:br>
              <a:rPr lang="en-US" altLang="zh-CN" sz="2400"/>
            </a:br>
            <a:r>
              <a:rPr lang="en-US" altLang="zh-CN" sz="2000" b="1"/>
              <a:t>§3-2</a:t>
            </a:r>
            <a:r>
              <a:rPr lang="zh-CN" altLang="en-US" sz="2000" b="1"/>
              <a:t>拉普拉斯方程的基本解</a:t>
            </a:r>
            <a:endParaRPr lang="zh-CN" altLang="en-US"/>
          </a:p>
        </p:txBody>
      </p:sp>
      <p:cxnSp>
        <p:nvCxnSpPr>
          <p:cNvPr id="23" name="直接连接符 22">
            <a:extLst>
              <a:ext uri="{FF2B5EF4-FFF2-40B4-BE49-F238E27FC236}">
                <a16:creationId xmlns:a16="http://schemas.microsoft.com/office/drawing/2014/main" xmlns="" id="{EA29ED84-4178-47C7-8081-E05E2CD29CB9}"/>
              </a:ext>
            </a:extLst>
          </p:cNvPr>
          <p:cNvCxnSpPr>
            <a:cxnSpLocks noChangeShapeType="1"/>
          </p:cNvCxnSpPr>
          <p:nvPr/>
        </p:nvCxnSpPr>
        <p:spPr bwMode="auto">
          <a:xfrm>
            <a:off x="762000" y="2954338"/>
            <a:ext cx="6172200" cy="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24" name="直接连接符 23">
            <a:extLst>
              <a:ext uri="{FF2B5EF4-FFF2-40B4-BE49-F238E27FC236}">
                <a16:creationId xmlns:a16="http://schemas.microsoft.com/office/drawing/2014/main" xmlns="" id="{9FFC07AF-2BC8-4584-9677-260A05D9905F}"/>
              </a:ext>
            </a:extLst>
          </p:cNvPr>
          <p:cNvCxnSpPr>
            <a:cxnSpLocks noChangeShapeType="1"/>
          </p:cNvCxnSpPr>
          <p:nvPr/>
        </p:nvCxnSpPr>
        <p:spPr bwMode="auto">
          <a:xfrm>
            <a:off x="719138" y="3573463"/>
            <a:ext cx="6172200" cy="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25" name="直接连接符 24">
            <a:extLst>
              <a:ext uri="{FF2B5EF4-FFF2-40B4-BE49-F238E27FC236}">
                <a16:creationId xmlns:a16="http://schemas.microsoft.com/office/drawing/2014/main" xmlns="" id="{615C50B9-F37E-41F0-8B66-24BD3F66CA19}"/>
              </a:ext>
            </a:extLst>
          </p:cNvPr>
          <p:cNvCxnSpPr>
            <a:cxnSpLocks noChangeShapeType="1"/>
          </p:cNvCxnSpPr>
          <p:nvPr/>
        </p:nvCxnSpPr>
        <p:spPr bwMode="auto">
          <a:xfrm>
            <a:off x="755650" y="4352925"/>
            <a:ext cx="6172200" cy="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26" name="直接连接符 25">
            <a:extLst>
              <a:ext uri="{FF2B5EF4-FFF2-40B4-BE49-F238E27FC236}">
                <a16:creationId xmlns:a16="http://schemas.microsoft.com/office/drawing/2014/main" xmlns="" id="{D222DFEC-D339-4407-BD10-C4E884BA4404}"/>
              </a:ext>
            </a:extLst>
          </p:cNvPr>
          <p:cNvCxnSpPr>
            <a:cxnSpLocks noChangeShapeType="1"/>
          </p:cNvCxnSpPr>
          <p:nvPr/>
        </p:nvCxnSpPr>
        <p:spPr bwMode="auto">
          <a:xfrm>
            <a:off x="755650" y="5175250"/>
            <a:ext cx="6172200" cy="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27" name="直接连接符 26">
            <a:extLst>
              <a:ext uri="{FF2B5EF4-FFF2-40B4-BE49-F238E27FC236}">
                <a16:creationId xmlns:a16="http://schemas.microsoft.com/office/drawing/2014/main" xmlns="" id="{B22AAA4B-0CA3-46DE-87B8-1AC95C033788}"/>
              </a:ext>
            </a:extLst>
          </p:cNvPr>
          <p:cNvCxnSpPr>
            <a:cxnSpLocks noChangeShapeType="1"/>
          </p:cNvCxnSpPr>
          <p:nvPr/>
        </p:nvCxnSpPr>
        <p:spPr bwMode="auto">
          <a:xfrm>
            <a:off x="792163" y="5732463"/>
            <a:ext cx="6172200" cy="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29" name="直接连接符 28">
            <a:extLst>
              <a:ext uri="{FF2B5EF4-FFF2-40B4-BE49-F238E27FC236}">
                <a16:creationId xmlns:a16="http://schemas.microsoft.com/office/drawing/2014/main" xmlns="" id="{D93E867B-5E5E-4627-8DC0-1473B81BEB45}"/>
              </a:ext>
            </a:extLst>
          </p:cNvPr>
          <p:cNvCxnSpPr>
            <a:cxnSpLocks noChangeShapeType="1"/>
          </p:cNvCxnSpPr>
          <p:nvPr/>
        </p:nvCxnSpPr>
        <p:spPr bwMode="auto">
          <a:xfrm>
            <a:off x="1843088" y="2584450"/>
            <a:ext cx="0" cy="360045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cxnSp>
        <p:nvCxnSpPr>
          <p:cNvPr id="30" name="直接连接符 29">
            <a:extLst>
              <a:ext uri="{FF2B5EF4-FFF2-40B4-BE49-F238E27FC236}">
                <a16:creationId xmlns:a16="http://schemas.microsoft.com/office/drawing/2014/main" xmlns="" id="{90C70F85-C948-4055-B1EE-4DB628D2088B}"/>
              </a:ext>
            </a:extLst>
          </p:cNvPr>
          <p:cNvCxnSpPr>
            <a:cxnSpLocks noChangeShapeType="1"/>
          </p:cNvCxnSpPr>
          <p:nvPr/>
        </p:nvCxnSpPr>
        <p:spPr bwMode="auto">
          <a:xfrm>
            <a:off x="4356100" y="2584450"/>
            <a:ext cx="0" cy="3600450"/>
          </a:xfrm>
          <a:prstGeom prst="line">
            <a:avLst/>
          </a:prstGeom>
          <a:noFill/>
          <a:ln w="25400" algn="ctr">
            <a:solidFill>
              <a:srgbClr val="CC00CC"/>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P spid="8" grpId="0" autoUpdateAnimBg="0"/>
      <p:bldP spid="9" grpId="0" autoUpdateAnimBg="0"/>
      <p:bldP spid="18" grpId="0" autoUpdateAnimBg="0"/>
      <p:bldP spid="1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xmlns="" id="{FF779887-DF53-44E4-97A9-97881C2FE1AB}"/>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4508B7A-179A-4330-A031-540871311498}" type="slidenum">
              <a:rPr lang="en-US" altLang="zh-CN">
                <a:latin typeface="Calibri" panose="020F0502020204030204" pitchFamily="34" charset="0"/>
              </a:rPr>
              <a:pPr/>
              <a:t>14</a:t>
            </a:fld>
            <a:endParaRPr lang="zh-CN" altLang="en-US">
              <a:latin typeface="Calibri" panose="020F0502020204030204" pitchFamily="34" charset="0"/>
            </a:endParaRPr>
          </a:p>
        </p:txBody>
      </p:sp>
      <p:sp>
        <p:nvSpPr>
          <p:cNvPr id="35843" name="Rectangle 20">
            <a:extLst>
              <a:ext uri="{FF2B5EF4-FFF2-40B4-BE49-F238E27FC236}">
                <a16:creationId xmlns:a16="http://schemas.microsoft.com/office/drawing/2014/main" xmlns="" id="{C418CA29-64A5-41C3-8FF5-E4BA6B6FA128}"/>
              </a:ext>
            </a:extLst>
          </p:cNvPr>
          <p:cNvSpPr>
            <a:spLocks noChangeArrowheads="1"/>
          </p:cNvSpPr>
          <p:nvPr/>
        </p:nvSpPr>
        <p:spPr bwMode="auto">
          <a:xfrm>
            <a:off x="382588" y="3460750"/>
            <a:ext cx="1382712" cy="533400"/>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200" b="1"/>
              <a:t>平面势流</a:t>
            </a:r>
          </a:p>
        </p:txBody>
      </p:sp>
      <p:sp>
        <p:nvSpPr>
          <p:cNvPr id="5" name="Rectangle 21">
            <a:extLst>
              <a:ext uri="{FF2B5EF4-FFF2-40B4-BE49-F238E27FC236}">
                <a16:creationId xmlns:a16="http://schemas.microsoft.com/office/drawing/2014/main" xmlns="" id="{E3AC181B-3006-49C4-8E51-2FBC1C3076B9}"/>
              </a:ext>
            </a:extLst>
          </p:cNvPr>
          <p:cNvSpPr>
            <a:spLocks noChangeArrowheads="1"/>
          </p:cNvSpPr>
          <p:nvPr/>
        </p:nvSpPr>
        <p:spPr bwMode="auto">
          <a:xfrm>
            <a:off x="2363788" y="3460750"/>
            <a:ext cx="1090612" cy="533400"/>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平面流</a:t>
            </a:r>
          </a:p>
        </p:txBody>
      </p:sp>
      <p:grpSp>
        <p:nvGrpSpPr>
          <p:cNvPr id="2" name="Group 22">
            <a:extLst>
              <a:ext uri="{FF2B5EF4-FFF2-40B4-BE49-F238E27FC236}">
                <a16:creationId xmlns:a16="http://schemas.microsoft.com/office/drawing/2014/main" xmlns="" id="{96FA0975-7612-4CF7-AF2F-74EB161E4FFE}"/>
              </a:ext>
            </a:extLst>
          </p:cNvPr>
          <p:cNvGrpSpPr>
            <a:grpSpLocks/>
          </p:cNvGrpSpPr>
          <p:nvPr/>
        </p:nvGrpSpPr>
        <p:grpSpPr bwMode="auto">
          <a:xfrm>
            <a:off x="1754188" y="2698750"/>
            <a:ext cx="609600" cy="1981200"/>
            <a:chOff x="816" y="1728"/>
            <a:chExt cx="384" cy="1248"/>
          </a:xfrm>
        </p:grpSpPr>
        <p:sp>
          <p:nvSpPr>
            <p:cNvPr id="35897" name="Line 23">
              <a:extLst>
                <a:ext uri="{FF2B5EF4-FFF2-40B4-BE49-F238E27FC236}">
                  <a16:creationId xmlns:a16="http://schemas.microsoft.com/office/drawing/2014/main" xmlns="" id="{12455EEC-67BE-45D8-84E9-6F42BCE2A415}"/>
                </a:ext>
              </a:extLst>
            </p:cNvPr>
            <p:cNvSpPr>
              <a:spLocks noChangeShapeType="1"/>
            </p:cNvSpPr>
            <p:nvPr/>
          </p:nvSpPr>
          <p:spPr bwMode="auto">
            <a:xfrm>
              <a:off x="816" y="235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8" name="Line 24">
              <a:extLst>
                <a:ext uri="{FF2B5EF4-FFF2-40B4-BE49-F238E27FC236}">
                  <a16:creationId xmlns:a16="http://schemas.microsoft.com/office/drawing/2014/main" xmlns="" id="{3C0F7A86-28CA-48F6-955E-EBAA5F8B98D4}"/>
                </a:ext>
              </a:extLst>
            </p:cNvPr>
            <p:cNvSpPr>
              <a:spLocks noChangeShapeType="1"/>
            </p:cNvSpPr>
            <p:nvPr/>
          </p:nvSpPr>
          <p:spPr bwMode="auto">
            <a:xfrm>
              <a:off x="1008" y="1728"/>
              <a:ext cx="0"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Line 25">
              <a:extLst>
                <a:ext uri="{FF2B5EF4-FFF2-40B4-BE49-F238E27FC236}">
                  <a16:creationId xmlns:a16="http://schemas.microsoft.com/office/drawing/2014/main" xmlns="" id="{D8736598-D2BD-4473-BF02-456D9BC5F60F}"/>
                </a:ext>
              </a:extLst>
            </p:cNvPr>
            <p:cNvSpPr>
              <a:spLocks noChangeShapeType="1"/>
            </p:cNvSpPr>
            <p:nvPr/>
          </p:nvSpPr>
          <p:spPr bwMode="auto">
            <a:xfrm>
              <a:off x="1008" y="172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0" name="Line 26">
              <a:extLst>
                <a:ext uri="{FF2B5EF4-FFF2-40B4-BE49-F238E27FC236}">
                  <a16:creationId xmlns:a16="http://schemas.microsoft.com/office/drawing/2014/main" xmlns="" id="{9A7E98F2-8B1B-4A1A-887B-FB60C092F73E}"/>
                </a:ext>
              </a:extLst>
            </p:cNvPr>
            <p:cNvSpPr>
              <a:spLocks noChangeShapeType="1"/>
            </p:cNvSpPr>
            <p:nvPr/>
          </p:nvSpPr>
          <p:spPr bwMode="auto">
            <a:xfrm>
              <a:off x="1008" y="29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7">
            <a:extLst>
              <a:ext uri="{FF2B5EF4-FFF2-40B4-BE49-F238E27FC236}">
                <a16:creationId xmlns:a16="http://schemas.microsoft.com/office/drawing/2014/main" xmlns="" id="{8768E183-6CC0-4F50-BE2D-D60F2C852F66}"/>
              </a:ext>
            </a:extLst>
          </p:cNvPr>
          <p:cNvGrpSpPr>
            <a:grpSpLocks/>
          </p:cNvGrpSpPr>
          <p:nvPr/>
        </p:nvGrpSpPr>
        <p:grpSpPr bwMode="auto">
          <a:xfrm>
            <a:off x="4268788" y="2139950"/>
            <a:ext cx="1568450" cy="914400"/>
            <a:chOff x="2640" y="1152"/>
            <a:chExt cx="988" cy="576"/>
          </a:xfrm>
        </p:grpSpPr>
        <p:sp>
          <p:nvSpPr>
            <p:cNvPr id="35895" name="Rectangle 28">
              <a:extLst>
                <a:ext uri="{FF2B5EF4-FFF2-40B4-BE49-F238E27FC236}">
                  <a16:creationId xmlns:a16="http://schemas.microsoft.com/office/drawing/2014/main" xmlns="" id="{A3CD74A5-291A-445E-95D7-EE00F4CAF9F0}"/>
                </a:ext>
              </a:extLst>
            </p:cNvPr>
            <p:cNvSpPr>
              <a:spLocks noChangeArrowheads="1"/>
            </p:cNvSpPr>
            <p:nvPr/>
          </p:nvSpPr>
          <p:spPr bwMode="auto">
            <a:xfrm>
              <a:off x="2640" y="1392"/>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存在速度势</a:t>
              </a:r>
              <a:r>
                <a:rPr lang="en-US" altLang="zh-CN" b="1" i="1"/>
                <a:t>Φ</a:t>
              </a:r>
            </a:p>
          </p:txBody>
        </p:sp>
        <p:sp>
          <p:nvSpPr>
            <p:cNvPr id="35896" name="Line 29">
              <a:extLst>
                <a:ext uri="{FF2B5EF4-FFF2-40B4-BE49-F238E27FC236}">
                  <a16:creationId xmlns:a16="http://schemas.microsoft.com/office/drawing/2014/main" xmlns="" id="{F44E71A9-28BD-44AC-81AB-783C2794BE21}"/>
                </a:ext>
              </a:extLst>
            </p:cNvPr>
            <p:cNvSpPr>
              <a:spLocks noChangeShapeType="1"/>
            </p:cNvSpPr>
            <p:nvPr/>
          </p:nvSpPr>
          <p:spPr bwMode="auto">
            <a:xfrm>
              <a:off x="3120" y="1152"/>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Rectangle 30">
            <a:extLst>
              <a:ext uri="{FF2B5EF4-FFF2-40B4-BE49-F238E27FC236}">
                <a16:creationId xmlns:a16="http://schemas.microsoft.com/office/drawing/2014/main" xmlns="" id="{4FCFB0A2-20CC-475C-ACAB-C26D9F0EE693}"/>
              </a:ext>
            </a:extLst>
          </p:cNvPr>
          <p:cNvSpPr>
            <a:spLocks noChangeArrowheads="1"/>
          </p:cNvSpPr>
          <p:nvPr/>
        </p:nvSpPr>
        <p:spPr bwMode="auto">
          <a:xfrm>
            <a:off x="2363788" y="2486025"/>
            <a:ext cx="1090612" cy="533400"/>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无旋流</a:t>
            </a:r>
          </a:p>
        </p:txBody>
      </p:sp>
      <p:sp>
        <p:nvSpPr>
          <p:cNvPr id="15" name="Line 31">
            <a:extLst>
              <a:ext uri="{FF2B5EF4-FFF2-40B4-BE49-F238E27FC236}">
                <a16:creationId xmlns:a16="http://schemas.microsoft.com/office/drawing/2014/main" xmlns="" id="{94D4E0AA-BA7E-4E7D-BE52-DA594A442D40}"/>
              </a:ext>
            </a:extLst>
          </p:cNvPr>
          <p:cNvSpPr>
            <a:spLocks noChangeShapeType="1"/>
          </p:cNvSpPr>
          <p:nvPr/>
        </p:nvSpPr>
        <p:spPr bwMode="auto">
          <a:xfrm flipV="1">
            <a:off x="2897188" y="300355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32">
            <a:extLst>
              <a:ext uri="{FF2B5EF4-FFF2-40B4-BE49-F238E27FC236}">
                <a16:creationId xmlns:a16="http://schemas.microsoft.com/office/drawing/2014/main" xmlns="" id="{42B30D22-9346-4BD2-AAC8-B40377B7D52A}"/>
              </a:ext>
            </a:extLst>
          </p:cNvPr>
          <p:cNvSpPr>
            <a:spLocks noChangeArrowheads="1"/>
          </p:cNvSpPr>
          <p:nvPr/>
        </p:nvSpPr>
        <p:spPr bwMode="auto">
          <a:xfrm>
            <a:off x="2363788" y="4422775"/>
            <a:ext cx="1090612" cy="533400"/>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不可压缩</a:t>
            </a:r>
          </a:p>
        </p:txBody>
      </p:sp>
      <p:sp>
        <p:nvSpPr>
          <p:cNvPr id="17" name="Line 33">
            <a:extLst>
              <a:ext uri="{FF2B5EF4-FFF2-40B4-BE49-F238E27FC236}">
                <a16:creationId xmlns:a16="http://schemas.microsoft.com/office/drawing/2014/main" xmlns="" id="{D8664AD0-7833-4C00-AA46-5046A7F40E3A}"/>
              </a:ext>
            </a:extLst>
          </p:cNvPr>
          <p:cNvSpPr>
            <a:spLocks noChangeShapeType="1"/>
          </p:cNvSpPr>
          <p:nvPr/>
        </p:nvSpPr>
        <p:spPr bwMode="auto">
          <a:xfrm>
            <a:off x="2897188" y="399415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34">
            <a:extLst>
              <a:ext uri="{FF2B5EF4-FFF2-40B4-BE49-F238E27FC236}">
                <a16:creationId xmlns:a16="http://schemas.microsoft.com/office/drawing/2014/main" xmlns="" id="{031BAF81-4C84-4019-B49B-34DF84929ABE}"/>
              </a:ext>
            </a:extLst>
          </p:cNvPr>
          <p:cNvGrpSpPr>
            <a:grpSpLocks/>
          </p:cNvGrpSpPr>
          <p:nvPr/>
        </p:nvGrpSpPr>
        <p:grpSpPr bwMode="auto">
          <a:xfrm>
            <a:off x="5868988" y="4422775"/>
            <a:ext cx="2330450" cy="533400"/>
            <a:chOff x="3648" y="2640"/>
            <a:chExt cx="1468" cy="336"/>
          </a:xfrm>
        </p:grpSpPr>
        <p:sp>
          <p:nvSpPr>
            <p:cNvPr id="35893" name="Rectangle 35">
              <a:extLst>
                <a:ext uri="{FF2B5EF4-FFF2-40B4-BE49-F238E27FC236}">
                  <a16:creationId xmlns:a16="http://schemas.microsoft.com/office/drawing/2014/main" xmlns="" id="{203DA420-E37F-46CA-9927-A8F4B3EDE718}"/>
                </a:ext>
              </a:extLst>
            </p:cNvPr>
            <p:cNvSpPr>
              <a:spLocks noChangeArrowheads="1"/>
            </p:cNvSpPr>
            <p:nvPr/>
          </p:nvSpPr>
          <p:spPr bwMode="auto">
            <a:xfrm>
              <a:off x="4128" y="2640"/>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存在流函数</a:t>
              </a:r>
              <a:r>
                <a:rPr lang="en-US" altLang="zh-CN" b="1" i="1"/>
                <a:t>Ψ</a:t>
              </a:r>
            </a:p>
          </p:txBody>
        </p:sp>
        <p:sp>
          <p:nvSpPr>
            <p:cNvPr id="35894" name="Line 36">
              <a:extLst>
                <a:ext uri="{FF2B5EF4-FFF2-40B4-BE49-F238E27FC236}">
                  <a16:creationId xmlns:a16="http://schemas.microsoft.com/office/drawing/2014/main" xmlns="" id="{0A6A572F-330A-40F5-AD03-4426E9DD0FF5}"/>
                </a:ext>
              </a:extLst>
            </p:cNvPr>
            <p:cNvSpPr>
              <a:spLocks noChangeShapeType="1"/>
            </p:cNvSpPr>
            <p:nvPr/>
          </p:nvSpPr>
          <p:spPr bwMode="auto">
            <a:xfrm>
              <a:off x="3648" y="283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7">
            <a:extLst>
              <a:ext uri="{FF2B5EF4-FFF2-40B4-BE49-F238E27FC236}">
                <a16:creationId xmlns:a16="http://schemas.microsoft.com/office/drawing/2014/main" xmlns="" id="{8D25036B-01FB-4A7C-8469-6A14D90A5252}"/>
              </a:ext>
            </a:extLst>
          </p:cNvPr>
          <p:cNvGrpSpPr>
            <a:grpSpLocks/>
          </p:cNvGrpSpPr>
          <p:nvPr/>
        </p:nvGrpSpPr>
        <p:grpSpPr bwMode="auto">
          <a:xfrm>
            <a:off x="3429000" y="4422775"/>
            <a:ext cx="2406650" cy="546100"/>
            <a:chOff x="2112" y="2824"/>
            <a:chExt cx="1516" cy="344"/>
          </a:xfrm>
        </p:grpSpPr>
        <p:sp>
          <p:nvSpPr>
            <p:cNvPr id="35890" name="Line 38">
              <a:extLst>
                <a:ext uri="{FF2B5EF4-FFF2-40B4-BE49-F238E27FC236}">
                  <a16:creationId xmlns:a16="http://schemas.microsoft.com/office/drawing/2014/main" xmlns="" id="{02D29D07-5CA8-4F42-8967-D0FDEE41C80C}"/>
                </a:ext>
              </a:extLst>
            </p:cNvPr>
            <p:cNvSpPr>
              <a:spLocks noChangeShapeType="1"/>
            </p:cNvSpPr>
            <p:nvPr/>
          </p:nvSpPr>
          <p:spPr bwMode="auto">
            <a:xfrm>
              <a:off x="2112" y="3024"/>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1" name="Rectangle 39">
              <a:extLst>
                <a:ext uri="{FF2B5EF4-FFF2-40B4-BE49-F238E27FC236}">
                  <a16:creationId xmlns:a16="http://schemas.microsoft.com/office/drawing/2014/main" xmlns="" id="{5B05BDB1-7B75-4D3F-88D6-15068AD1FB17}"/>
                </a:ext>
              </a:extLst>
            </p:cNvPr>
            <p:cNvSpPr>
              <a:spLocks noChangeArrowheads="1"/>
            </p:cNvSpPr>
            <p:nvPr/>
          </p:nvSpPr>
          <p:spPr bwMode="auto">
            <a:xfrm>
              <a:off x="2640" y="2832"/>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92" name="Object 2">
              <a:extLst>
                <a:ext uri="{FF2B5EF4-FFF2-40B4-BE49-F238E27FC236}">
                  <a16:creationId xmlns:a16="http://schemas.microsoft.com/office/drawing/2014/main" xmlns="" id="{22F3991D-69CE-4246-9921-C7669F422C1A}"/>
                </a:ext>
              </a:extLst>
            </p:cNvPr>
            <p:cNvGraphicFramePr>
              <a:graphicFrameLocks noChangeAspect="1"/>
            </p:cNvGraphicFramePr>
            <p:nvPr/>
          </p:nvGraphicFramePr>
          <p:xfrm>
            <a:off x="2792" y="2824"/>
            <a:ext cx="704" cy="328"/>
          </p:xfrm>
          <a:graphic>
            <a:graphicData uri="http://schemas.openxmlformats.org/presentationml/2006/ole">
              <mc:AlternateContent xmlns:mc="http://schemas.openxmlformats.org/markup-compatibility/2006">
                <mc:Choice xmlns:v="urn:schemas-microsoft-com:vml" Requires="v">
                  <p:oleObj spid="_x0000_s36005" name="Equation" r:id="rId3" imgW="1117600" imgH="520700" progId="Equation.DSMT4">
                    <p:embed/>
                  </p:oleObj>
                </mc:Choice>
                <mc:Fallback>
                  <p:oleObj name="Equation" r:id="rId3" imgW="1117600" imgH="5207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 y="2824"/>
                          <a:ext cx="704" cy="32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41">
            <a:extLst>
              <a:ext uri="{FF2B5EF4-FFF2-40B4-BE49-F238E27FC236}">
                <a16:creationId xmlns:a16="http://schemas.microsoft.com/office/drawing/2014/main" xmlns="" id="{C90ED7DC-701E-4BCE-BF4B-17DD0DF40134}"/>
              </a:ext>
            </a:extLst>
          </p:cNvPr>
          <p:cNvGrpSpPr>
            <a:grpSpLocks/>
          </p:cNvGrpSpPr>
          <p:nvPr/>
        </p:nvGrpSpPr>
        <p:grpSpPr bwMode="auto">
          <a:xfrm>
            <a:off x="4267200" y="3036888"/>
            <a:ext cx="1568450" cy="990600"/>
            <a:chOff x="2640" y="1920"/>
            <a:chExt cx="988" cy="624"/>
          </a:xfrm>
        </p:grpSpPr>
        <p:sp>
          <p:nvSpPr>
            <p:cNvPr id="35886" name="Line 42">
              <a:extLst>
                <a:ext uri="{FF2B5EF4-FFF2-40B4-BE49-F238E27FC236}">
                  <a16:creationId xmlns:a16="http://schemas.microsoft.com/office/drawing/2014/main" xmlns="" id="{9740630D-0B21-42EA-8D91-0CE7610F2188}"/>
                </a:ext>
              </a:extLst>
            </p:cNvPr>
            <p:cNvSpPr>
              <a:spLocks noChangeShapeType="1"/>
            </p:cNvSpPr>
            <p:nvPr/>
          </p:nvSpPr>
          <p:spPr bwMode="auto">
            <a:xfrm>
              <a:off x="3120" y="1920"/>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5887" name="Group 43">
              <a:extLst>
                <a:ext uri="{FF2B5EF4-FFF2-40B4-BE49-F238E27FC236}">
                  <a16:creationId xmlns:a16="http://schemas.microsoft.com/office/drawing/2014/main" xmlns="" id="{2A2D5A1E-1E4E-4053-9A97-5C9B93717D1F}"/>
                </a:ext>
              </a:extLst>
            </p:cNvPr>
            <p:cNvGrpSpPr>
              <a:grpSpLocks/>
            </p:cNvGrpSpPr>
            <p:nvPr/>
          </p:nvGrpSpPr>
          <p:grpSpPr bwMode="auto">
            <a:xfrm>
              <a:off x="2640" y="2208"/>
              <a:ext cx="988" cy="336"/>
              <a:chOff x="2640" y="2208"/>
              <a:chExt cx="988" cy="336"/>
            </a:xfrm>
          </p:grpSpPr>
          <p:sp>
            <p:nvSpPr>
              <p:cNvPr id="35888" name="Rectangle 44">
                <a:extLst>
                  <a:ext uri="{FF2B5EF4-FFF2-40B4-BE49-F238E27FC236}">
                    <a16:creationId xmlns:a16="http://schemas.microsoft.com/office/drawing/2014/main" xmlns="" id="{6EA4D293-502B-4FB8-91D0-36974519E453}"/>
                  </a:ext>
                </a:extLst>
              </p:cNvPr>
              <p:cNvSpPr>
                <a:spLocks noChangeArrowheads="1"/>
              </p:cNvSpPr>
              <p:nvPr/>
            </p:nvSpPr>
            <p:spPr bwMode="auto">
              <a:xfrm>
                <a:off x="2640" y="2208"/>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89" name="Object 3">
                <a:extLst>
                  <a:ext uri="{FF2B5EF4-FFF2-40B4-BE49-F238E27FC236}">
                    <a16:creationId xmlns:a16="http://schemas.microsoft.com/office/drawing/2014/main" xmlns="" id="{67F3FCBA-31FC-49CC-9887-4C57625A88CF}"/>
                  </a:ext>
                </a:extLst>
              </p:cNvPr>
              <p:cNvGraphicFramePr>
                <a:graphicFrameLocks noChangeAspect="1"/>
              </p:cNvGraphicFramePr>
              <p:nvPr/>
            </p:nvGraphicFramePr>
            <p:xfrm>
              <a:off x="2700" y="2256"/>
              <a:ext cx="824" cy="288"/>
            </p:xfrm>
            <a:graphic>
              <a:graphicData uri="http://schemas.openxmlformats.org/presentationml/2006/ole">
                <mc:AlternateContent xmlns:mc="http://schemas.openxmlformats.org/markup-compatibility/2006">
                  <mc:Choice xmlns:v="urn:schemas-microsoft-com:vml" Requires="v">
                    <p:oleObj spid="_x0000_s36006" name="Equation" r:id="rId5" imgW="1308100" imgH="457200" progId="Equation.DSMT4">
                      <p:embed/>
                    </p:oleObj>
                  </mc:Choice>
                  <mc:Fallback>
                    <p:oleObj name="Equation" r:id="rId5" imgW="13081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 y="2256"/>
                            <a:ext cx="824" cy="28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11" name="Group 46">
            <a:extLst>
              <a:ext uri="{FF2B5EF4-FFF2-40B4-BE49-F238E27FC236}">
                <a16:creationId xmlns:a16="http://schemas.microsoft.com/office/drawing/2014/main" xmlns="" id="{BA85D62D-80C3-4D08-AED8-D09614785DA1}"/>
              </a:ext>
            </a:extLst>
          </p:cNvPr>
          <p:cNvGrpSpPr>
            <a:grpSpLocks/>
          </p:cNvGrpSpPr>
          <p:nvPr/>
        </p:nvGrpSpPr>
        <p:grpSpPr bwMode="auto">
          <a:xfrm>
            <a:off x="6629400" y="3460750"/>
            <a:ext cx="1574800" cy="990600"/>
            <a:chOff x="4128" y="2208"/>
            <a:chExt cx="992" cy="624"/>
          </a:xfrm>
        </p:grpSpPr>
        <p:grpSp>
          <p:nvGrpSpPr>
            <p:cNvPr id="35882" name="Group 47">
              <a:extLst>
                <a:ext uri="{FF2B5EF4-FFF2-40B4-BE49-F238E27FC236}">
                  <a16:creationId xmlns:a16="http://schemas.microsoft.com/office/drawing/2014/main" xmlns="" id="{79392916-7E1D-482D-BB48-2A1292A3EE75}"/>
                </a:ext>
              </a:extLst>
            </p:cNvPr>
            <p:cNvGrpSpPr>
              <a:grpSpLocks/>
            </p:cNvGrpSpPr>
            <p:nvPr/>
          </p:nvGrpSpPr>
          <p:grpSpPr bwMode="auto">
            <a:xfrm>
              <a:off x="4128" y="2208"/>
              <a:ext cx="992" cy="336"/>
              <a:chOff x="4128" y="2208"/>
              <a:chExt cx="992" cy="336"/>
            </a:xfrm>
          </p:grpSpPr>
          <p:sp>
            <p:nvSpPr>
              <p:cNvPr id="35884" name="Rectangle 48">
                <a:extLst>
                  <a:ext uri="{FF2B5EF4-FFF2-40B4-BE49-F238E27FC236}">
                    <a16:creationId xmlns:a16="http://schemas.microsoft.com/office/drawing/2014/main" xmlns="" id="{9E10C0E1-29F0-4E84-B7EC-62C005D93B91}"/>
                  </a:ext>
                </a:extLst>
              </p:cNvPr>
              <p:cNvSpPr>
                <a:spLocks noChangeArrowheads="1"/>
              </p:cNvSpPr>
              <p:nvPr/>
            </p:nvSpPr>
            <p:spPr bwMode="auto">
              <a:xfrm>
                <a:off x="4128" y="2208"/>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85" name="Object 4">
                <a:extLst>
                  <a:ext uri="{FF2B5EF4-FFF2-40B4-BE49-F238E27FC236}">
                    <a16:creationId xmlns:a16="http://schemas.microsoft.com/office/drawing/2014/main" xmlns="" id="{428B95B6-248A-4690-A109-1B420149E99F}"/>
                  </a:ext>
                </a:extLst>
              </p:cNvPr>
              <p:cNvGraphicFramePr>
                <a:graphicFrameLocks noChangeAspect="1"/>
              </p:cNvGraphicFramePr>
              <p:nvPr/>
            </p:nvGraphicFramePr>
            <p:xfrm>
              <a:off x="4144" y="2256"/>
              <a:ext cx="976" cy="288"/>
            </p:xfrm>
            <a:graphic>
              <a:graphicData uri="http://schemas.openxmlformats.org/presentationml/2006/ole">
                <mc:AlternateContent xmlns:mc="http://schemas.openxmlformats.org/markup-compatibility/2006">
                  <mc:Choice xmlns:v="urn:schemas-microsoft-com:vml" Requires="v">
                    <p:oleObj spid="_x0000_s36007" name="Equation" r:id="rId7" imgW="1549400" imgH="457200" progId="Equation.DSMT4">
                      <p:embed/>
                    </p:oleObj>
                  </mc:Choice>
                  <mc:Fallback>
                    <p:oleObj name="Equation" r:id="rId7" imgW="1549400" imgH="457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4" y="2256"/>
                            <a:ext cx="976" cy="28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5883" name="Line 50">
              <a:extLst>
                <a:ext uri="{FF2B5EF4-FFF2-40B4-BE49-F238E27FC236}">
                  <a16:creationId xmlns:a16="http://schemas.microsoft.com/office/drawing/2014/main" xmlns="" id="{417EC047-D52B-4C1B-867D-17E618479A5C}"/>
                </a:ext>
              </a:extLst>
            </p:cNvPr>
            <p:cNvSpPr>
              <a:spLocks noChangeShapeType="1"/>
            </p:cNvSpPr>
            <p:nvPr/>
          </p:nvSpPr>
          <p:spPr bwMode="auto">
            <a:xfrm flipV="1">
              <a:off x="4608" y="254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51">
            <a:extLst>
              <a:ext uri="{FF2B5EF4-FFF2-40B4-BE49-F238E27FC236}">
                <a16:creationId xmlns:a16="http://schemas.microsoft.com/office/drawing/2014/main" xmlns="" id="{6E4DC1E7-96E2-4FA5-813E-56AA34925FF6}"/>
              </a:ext>
            </a:extLst>
          </p:cNvPr>
          <p:cNvGrpSpPr>
            <a:grpSpLocks/>
          </p:cNvGrpSpPr>
          <p:nvPr/>
        </p:nvGrpSpPr>
        <p:grpSpPr bwMode="auto">
          <a:xfrm>
            <a:off x="2895600" y="1624013"/>
            <a:ext cx="2940050" cy="862012"/>
            <a:chOff x="1776" y="1000"/>
            <a:chExt cx="1852" cy="543"/>
          </a:xfrm>
        </p:grpSpPr>
        <p:sp>
          <p:nvSpPr>
            <p:cNvPr id="35878" name="Line 52">
              <a:extLst>
                <a:ext uri="{FF2B5EF4-FFF2-40B4-BE49-F238E27FC236}">
                  <a16:creationId xmlns:a16="http://schemas.microsoft.com/office/drawing/2014/main" xmlns="" id="{6912A929-804E-4619-A1EC-82AEB63AC5D0}"/>
                </a:ext>
              </a:extLst>
            </p:cNvPr>
            <p:cNvSpPr>
              <a:spLocks noChangeShapeType="1"/>
            </p:cNvSpPr>
            <p:nvPr/>
          </p:nvSpPr>
          <p:spPr bwMode="auto">
            <a:xfrm flipH="1" flipV="1">
              <a:off x="1776" y="1200"/>
              <a:ext cx="1" cy="3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9" name="Line 53">
              <a:extLst>
                <a:ext uri="{FF2B5EF4-FFF2-40B4-BE49-F238E27FC236}">
                  <a16:creationId xmlns:a16="http://schemas.microsoft.com/office/drawing/2014/main" xmlns="" id="{8DBCFC63-5586-4D5F-BC83-94E8226E3563}"/>
                </a:ext>
              </a:extLst>
            </p:cNvPr>
            <p:cNvSpPr>
              <a:spLocks noChangeShapeType="1"/>
            </p:cNvSpPr>
            <p:nvPr/>
          </p:nvSpPr>
          <p:spPr bwMode="auto">
            <a:xfrm>
              <a:off x="1776" y="1200"/>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0" name="Rectangle 54">
              <a:extLst>
                <a:ext uri="{FF2B5EF4-FFF2-40B4-BE49-F238E27FC236}">
                  <a16:creationId xmlns:a16="http://schemas.microsoft.com/office/drawing/2014/main" xmlns="" id="{C82AB28D-B77A-4A2A-ACBD-B97847EC6DD6}"/>
                </a:ext>
              </a:extLst>
            </p:cNvPr>
            <p:cNvSpPr>
              <a:spLocks noChangeArrowheads="1"/>
            </p:cNvSpPr>
            <p:nvPr/>
          </p:nvSpPr>
          <p:spPr bwMode="auto">
            <a:xfrm>
              <a:off x="2640" y="1008"/>
              <a:ext cx="988"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81" name="Object 5">
              <a:extLst>
                <a:ext uri="{FF2B5EF4-FFF2-40B4-BE49-F238E27FC236}">
                  <a16:creationId xmlns:a16="http://schemas.microsoft.com/office/drawing/2014/main" xmlns="" id="{D956B41B-B566-4BBA-A604-4D2B62DFE9F6}"/>
                </a:ext>
              </a:extLst>
            </p:cNvPr>
            <p:cNvGraphicFramePr>
              <a:graphicFrameLocks noChangeAspect="1"/>
            </p:cNvGraphicFramePr>
            <p:nvPr/>
          </p:nvGraphicFramePr>
          <p:xfrm>
            <a:off x="2800" y="1000"/>
            <a:ext cx="696" cy="328"/>
          </p:xfrm>
          <a:graphic>
            <a:graphicData uri="http://schemas.openxmlformats.org/presentationml/2006/ole">
              <mc:AlternateContent xmlns:mc="http://schemas.openxmlformats.org/markup-compatibility/2006">
                <mc:Choice xmlns:v="urn:schemas-microsoft-com:vml" Requires="v">
                  <p:oleObj spid="_x0000_s36008" name="Equation" r:id="rId9" imgW="1104900" imgH="520700" progId="Equation.DSMT4">
                    <p:embed/>
                  </p:oleObj>
                </mc:Choice>
                <mc:Fallback>
                  <p:oleObj name="Equation" r:id="rId9" imgW="1104900" imgH="5207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0" y="1000"/>
                          <a:ext cx="696" cy="32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 name="Group 56">
            <a:extLst>
              <a:ext uri="{FF2B5EF4-FFF2-40B4-BE49-F238E27FC236}">
                <a16:creationId xmlns:a16="http://schemas.microsoft.com/office/drawing/2014/main" xmlns="" id="{221FC736-46D3-4E15-AAE5-8C6115E9F842}"/>
              </a:ext>
            </a:extLst>
          </p:cNvPr>
          <p:cNvGrpSpPr>
            <a:grpSpLocks/>
          </p:cNvGrpSpPr>
          <p:nvPr/>
        </p:nvGrpSpPr>
        <p:grpSpPr bwMode="auto">
          <a:xfrm>
            <a:off x="5868988" y="1809750"/>
            <a:ext cx="1524000" cy="1676400"/>
            <a:chOff x="3408" y="1152"/>
            <a:chExt cx="960" cy="1056"/>
          </a:xfrm>
        </p:grpSpPr>
        <p:sp>
          <p:nvSpPr>
            <p:cNvPr id="35876" name="Line 57">
              <a:extLst>
                <a:ext uri="{FF2B5EF4-FFF2-40B4-BE49-F238E27FC236}">
                  <a16:creationId xmlns:a16="http://schemas.microsoft.com/office/drawing/2014/main" xmlns="" id="{474F5928-B6FC-41AD-B6D5-9DA3160624AB}"/>
                </a:ext>
              </a:extLst>
            </p:cNvPr>
            <p:cNvSpPr>
              <a:spLocks noChangeShapeType="1"/>
            </p:cNvSpPr>
            <p:nvPr/>
          </p:nvSpPr>
          <p:spPr bwMode="auto">
            <a:xfrm flipV="1">
              <a:off x="4368" y="115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7" name="Line 58">
              <a:extLst>
                <a:ext uri="{FF2B5EF4-FFF2-40B4-BE49-F238E27FC236}">
                  <a16:creationId xmlns:a16="http://schemas.microsoft.com/office/drawing/2014/main" xmlns="" id="{86CE9663-DAED-489C-98A0-0BB2DB19DB29}"/>
                </a:ext>
              </a:extLst>
            </p:cNvPr>
            <p:cNvSpPr>
              <a:spLocks noChangeShapeType="1"/>
            </p:cNvSpPr>
            <p:nvPr/>
          </p:nvSpPr>
          <p:spPr bwMode="auto">
            <a:xfrm flipH="1">
              <a:off x="3408" y="1152"/>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 name="Line 59">
            <a:extLst>
              <a:ext uri="{FF2B5EF4-FFF2-40B4-BE49-F238E27FC236}">
                <a16:creationId xmlns:a16="http://schemas.microsoft.com/office/drawing/2014/main" xmlns="" id="{CCE62F3E-B9FF-4BDB-B006-26B69C2D8F19}"/>
              </a:ext>
            </a:extLst>
          </p:cNvPr>
          <p:cNvSpPr>
            <a:spLocks noChangeShapeType="1"/>
          </p:cNvSpPr>
          <p:nvPr/>
        </p:nvSpPr>
        <p:spPr bwMode="auto">
          <a:xfrm>
            <a:off x="5030788" y="399415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 name="Group 60">
            <a:extLst>
              <a:ext uri="{FF2B5EF4-FFF2-40B4-BE49-F238E27FC236}">
                <a16:creationId xmlns:a16="http://schemas.microsoft.com/office/drawing/2014/main" xmlns="" id="{7A60B96F-2D3E-473E-94CC-1DEEA0CC8821}"/>
              </a:ext>
            </a:extLst>
          </p:cNvPr>
          <p:cNvGrpSpPr>
            <a:grpSpLocks/>
          </p:cNvGrpSpPr>
          <p:nvPr/>
        </p:nvGrpSpPr>
        <p:grpSpPr bwMode="auto">
          <a:xfrm>
            <a:off x="5868988" y="793750"/>
            <a:ext cx="2436812" cy="533400"/>
            <a:chOff x="3648" y="240"/>
            <a:chExt cx="1535" cy="336"/>
          </a:xfrm>
        </p:grpSpPr>
        <p:sp>
          <p:nvSpPr>
            <p:cNvPr id="35873" name="Line 61">
              <a:extLst>
                <a:ext uri="{FF2B5EF4-FFF2-40B4-BE49-F238E27FC236}">
                  <a16:creationId xmlns:a16="http://schemas.microsoft.com/office/drawing/2014/main" xmlns="" id="{F8E67D19-5E66-4E53-8DB2-435A087E6B7F}"/>
                </a:ext>
              </a:extLst>
            </p:cNvPr>
            <p:cNvSpPr>
              <a:spLocks noChangeShapeType="1"/>
            </p:cNvSpPr>
            <p:nvPr/>
          </p:nvSpPr>
          <p:spPr bwMode="auto">
            <a:xfrm>
              <a:off x="3648" y="43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62">
              <a:extLst>
                <a:ext uri="{FF2B5EF4-FFF2-40B4-BE49-F238E27FC236}">
                  <a16:creationId xmlns:a16="http://schemas.microsoft.com/office/drawing/2014/main" xmlns="" id="{872DC4E0-FA94-4BEC-8564-E19BDD016DF6}"/>
                </a:ext>
              </a:extLst>
            </p:cNvPr>
            <p:cNvSpPr>
              <a:spLocks noChangeArrowheads="1"/>
            </p:cNvSpPr>
            <p:nvPr/>
          </p:nvSpPr>
          <p:spPr bwMode="auto">
            <a:xfrm>
              <a:off x="4128" y="240"/>
              <a:ext cx="1034"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75" name="Object 6">
              <a:extLst>
                <a:ext uri="{FF2B5EF4-FFF2-40B4-BE49-F238E27FC236}">
                  <a16:creationId xmlns:a16="http://schemas.microsoft.com/office/drawing/2014/main" xmlns="" id="{A32BBFD4-026F-4A78-AF8C-9276AE623879}"/>
                </a:ext>
              </a:extLst>
            </p:cNvPr>
            <p:cNvGraphicFramePr>
              <a:graphicFrameLocks noChangeAspect="1"/>
            </p:cNvGraphicFramePr>
            <p:nvPr/>
          </p:nvGraphicFramePr>
          <p:xfrm>
            <a:off x="4114" y="255"/>
            <a:ext cx="1069" cy="302"/>
          </p:xfrm>
          <a:graphic>
            <a:graphicData uri="http://schemas.openxmlformats.org/presentationml/2006/ole">
              <mc:AlternateContent xmlns:mc="http://schemas.openxmlformats.org/markup-compatibility/2006">
                <mc:Choice xmlns:v="urn:schemas-microsoft-com:vml" Requires="v">
                  <p:oleObj spid="_x0000_s36009" name="Equation" r:id="rId11" imgW="895249" imgH="247529" progId="Equation.DSMT4">
                    <p:embed/>
                  </p:oleObj>
                </mc:Choice>
                <mc:Fallback>
                  <p:oleObj name="Equation" r:id="rId11" imgW="895249" imgH="24752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 y="255"/>
                          <a:ext cx="1069" cy="30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Group 64">
            <a:extLst>
              <a:ext uri="{FF2B5EF4-FFF2-40B4-BE49-F238E27FC236}">
                <a16:creationId xmlns:a16="http://schemas.microsoft.com/office/drawing/2014/main" xmlns="" id="{5604B913-86F8-4DE6-9642-AED4E318B7A2}"/>
              </a:ext>
            </a:extLst>
          </p:cNvPr>
          <p:cNvGrpSpPr>
            <a:grpSpLocks/>
          </p:cNvGrpSpPr>
          <p:nvPr/>
        </p:nvGrpSpPr>
        <p:grpSpPr bwMode="auto">
          <a:xfrm>
            <a:off x="5867400" y="5322888"/>
            <a:ext cx="2403475" cy="533400"/>
            <a:chOff x="3648" y="3216"/>
            <a:chExt cx="1514" cy="336"/>
          </a:xfrm>
        </p:grpSpPr>
        <p:sp>
          <p:nvSpPr>
            <p:cNvPr id="35870" name="Line 65">
              <a:extLst>
                <a:ext uri="{FF2B5EF4-FFF2-40B4-BE49-F238E27FC236}">
                  <a16:creationId xmlns:a16="http://schemas.microsoft.com/office/drawing/2014/main" xmlns="" id="{48ACEAFC-C619-4315-B735-CD7E88E32C3E}"/>
                </a:ext>
              </a:extLst>
            </p:cNvPr>
            <p:cNvSpPr>
              <a:spLocks noChangeShapeType="1"/>
            </p:cNvSpPr>
            <p:nvPr/>
          </p:nvSpPr>
          <p:spPr bwMode="auto">
            <a:xfrm>
              <a:off x="3648" y="3408"/>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Rectangle 66">
              <a:extLst>
                <a:ext uri="{FF2B5EF4-FFF2-40B4-BE49-F238E27FC236}">
                  <a16:creationId xmlns:a16="http://schemas.microsoft.com/office/drawing/2014/main" xmlns="" id="{C4F50EAC-0729-4193-8D57-152A5839A293}"/>
                </a:ext>
              </a:extLst>
            </p:cNvPr>
            <p:cNvSpPr>
              <a:spLocks noChangeArrowheads="1"/>
            </p:cNvSpPr>
            <p:nvPr/>
          </p:nvSpPr>
          <p:spPr bwMode="auto">
            <a:xfrm>
              <a:off x="4128" y="3216"/>
              <a:ext cx="1034" cy="336"/>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72" name="Object 7">
              <a:extLst>
                <a:ext uri="{FF2B5EF4-FFF2-40B4-BE49-F238E27FC236}">
                  <a16:creationId xmlns:a16="http://schemas.microsoft.com/office/drawing/2014/main" xmlns="" id="{6B845ADB-0866-4004-921D-FBFB287BD2B7}"/>
                </a:ext>
              </a:extLst>
            </p:cNvPr>
            <p:cNvGraphicFramePr>
              <a:graphicFrameLocks noChangeAspect="1"/>
            </p:cNvGraphicFramePr>
            <p:nvPr/>
          </p:nvGraphicFramePr>
          <p:xfrm>
            <a:off x="4136" y="3216"/>
            <a:ext cx="1023" cy="301"/>
          </p:xfrm>
          <a:graphic>
            <a:graphicData uri="http://schemas.openxmlformats.org/presentationml/2006/ole">
              <mc:AlternateContent xmlns:mc="http://schemas.openxmlformats.org/markup-compatibility/2006">
                <mc:Choice xmlns:v="urn:schemas-microsoft-com:vml" Requires="v">
                  <p:oleObj spid="_x0000_s36010" name="Equation" r:id="rId13" imgW="857216" imgH="247529" progId="Equation.DSMT4">
                    <p:embed/>
                  </p:oleObj>
                </mc:Choice>
                <mc:Fallback>
                  <p:oleObj name="Equation" r:id="rId13" imgW="857216" imgH="247529"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6" y="3216"/>
                          <a:ext cx="1023" cy="301"/>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 name="Group 68">
            <a:extLst>
              <a:ext uri="{FF2B5EF4-FFF2-40B4-BE49-F238E27FC236}">
                <a16:creationId xmlns:a16="http://schemas.microsoft.com/office/drawing/2014/main" xmlns="" id="{999739B9-F0B6-4829-9D58-E35765B1358C}"/>
              </a:ext>
            </a:extLst>
          </p:cNvPr>
          <p:cNvGrpSpPr>
            <a:grpSpLocks/>
          </p:cNvGrpSpPr>
          <p:nvPr/>
        </p:nvGrpSpPr>
        <p:grpSpPr bwMode="auto">
          <a:xfrm>
            <a:off x="4267200" y="4962525"/>
            <a:ext cx="1568450" cy="914400"/>
            <a:chOff x="2640" y="2976"/>
            <a:chExt cx="988" cy="576"/>
          </a:xfrm>
        </p:grpSpPr>
        <p:sp>
          <p:nvSpPr>
            <p:cNvPr id="35867" name="Line 69">
              <a:extLst>
                <a:ext uri="{FF2B5EF4-FFF2-40B4-BE49-F238E27FC236}">
                  <a16:creationId xmlns:a16="http://schemas.microsoft.com/office/drawing/2014/main" xmlns="" id="{D151044A-0A8C-4FE2-9AEE-609F3523E2BE}"/>
                </a:ext>
              </a:extLst>
            </p:cNvPr>
            <p:cNvSpPr>
              <a:spLocks noChangeShapeType="1"/>
            </p:cNvSpPr>
            <p:nvPr/>
          </p:nvSpPr>
          <p:spPr bwMode="auto">
            <a:xfrm>
              <a:off x="3120" y="2976"/>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Rectangle 70">
              <a:extLst>
                <a:ext uri="{FF2B5EF4-FFF2-40B4-BE49-F238E27FC236}">
                  <a16:creationId xmlns:a16="http://schemas.microsoft.com/office/drawing/2014/main" xmlns="" id="{1A367E57-AD1D-44F3-A7DD-9596C6D07B08}"/>
                </a:ext>
              </a:extLst>
            </p:cNvPr>
            <p:cNvSpPr>
              <a:spLocks noChangeArrowheads="1"/>
            </p:cNvSpPr>
            <p:nvPr/>
          </p:nvSpPr>
          <p:spPr bwMode="auto">
            <a:xfrm>
              <a:off x="2640" y="3216"/>
              <a:ext cx="988" cy="336"/>
            </a:xfrm>
            <a:prstGeom prst="rect">
              <a:avLst/>
            </a:prstGeom>
            <a:solidFill>
              <a:srgbClr val="99CCFF"/>
            </a:solidFill>
            <a:ln w="38100">
              <a:solidFill>
                <a:srgbClr val="FF3300"/>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69" name="Object 8">
              <a:extLst>
                <a:ext uri="{FF2B5EF4-FFF2-40B4-BE49-F238E27FC236}">
                  <a16:creationId xmlns:a16="http://schemas.microsoft.com/office/drawing/2014/main" xmlns="" id="{CAF4CF65-B7D3-4873-A638-BC6AC3F2C0EE}"/>
                </a:ext>
              </a:extLst>
            </p:cNvPr>
            <p:cNvGraphicFramePr>
              <a:graphicFrameLocks noChangeAspect="1"/>
            </p:cNvGraphicFramePr>
            <p:nvPr/>
          </p:nvGraphicFramePr>
          <p:xfrm>
            <a:off x="2777" y="3264"/>
            <a:ext cx="632" cy="272"/>
          </p:xfrm>
          <a:graphic>
            <a:graphicData uri="http://schemas.openxmlformats.org/presentationml/2006/ole">
              <mc:AlternateContent xmlns:mc="http://schemas.openxmlformats.org/markup-compatibility/2006">
                <mc:Choice xmlns:v="urn:schemas-microsoft-com:vml" Requires="v">
                  <p:oleObj spid="_x0000_s36011" name="Equation" r:id="rId15" imgW="523824" imgH="219186" progId="Equation.DSMT4">
                    <p:embed/>
                  </p:oleObj>
                </mc:Choice>
                <mc:Fallback>
                  <p:oleObj name="Equation" r:id="rId15" imgW="523824" imgH="219186"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7" y="3264"/>
                          <a:ext cx="632" cy="27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 name="Group 73">
            <a:extLst>
              <a:ext uri="{FF2B5EF4-FFF2-40B4-BE49-F238E27FC236}">
                <a16:creationId xmlns:a16="http://schemas.microsoft.com/office/drawing/2014/main" xmlns="" id="{0BD20192-7829-4108-8255-116E64539F46}"/>
              </a:ext>
            </a:extLst>
          </p:cNvPr>
          <p:cNvGrpSpPr>
            <a:grpSpLocks/>
          </p:cNvGrpSpPr>
          <p:nvPr/>
        </p:nvGrpSpPr>
        <p:grpSpPr bwMode="auto">
          <a:xfrm>
            <a:off x="4267200" y="808038"/>
            <a:ext cx="1568450" cy="914400"/>
            <a:chOff x="2640" y="240"/>
            <a:chExt cx="988" cy="576"/>
          </a:xfrm>
        </p:grpSpPr>
        <p:sp>
          <p:nvSpPr>
            <p:cNvPr id="35864" name="Rectangle 74">
              <a:extLst>
                <a:ext uri="{FF2B5EF4-FFF2-40B4-BE49-F238E27FC236}">
                  <a16:creationId xmlns:a16="http://schemas.microsoft.com/office/drawing/2014/main" xmlns="" id="{E640BF4B-18C0-4768-BB3B-B40FB95BEFBA}"/>
                </a:ext>
              </a:extLst>
            </p:cNvPr>
            <p:cNvSpPr>
              <a:spLocks noChangeArrowheads="1"/>
            </p:cNvSpPr>
            <p:nvPr/>
          </p:nvSpPr>
          <p:spPr bwMode="auto">
            <a:xfrm>
              <a:off x="2640" y="240"/>
              <a:ext cx="988" cy="336"/>
            </a:xfrm>
            <a:prstGeom prst="rect">
              <a:avLst/>
            </a:prstGeom>
            <a:solidFill>
              <a:srgbClr val="99CCFF"/>
            </a:solidFill>
            <a:ln w="38100">
              <a:solidFill>
                <a:srgbClr val="FF3300"/>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35865" name="Object 9">
              <a:extLst>
                <a:ext uri="{FF2B5EF4-FFF2-40B4-BE49-F238E27FC236}">
                  <a16:creationId xmlns:a16="http://schemas.microsoft.com/office/drawing/2014/main" xmlns="" id="{157DDA88-9216-4E50-9FEA-001B4D79BC69}"/>
                </a:ext>
              </a:extLst>
            </p:cNvPr>
            <p:cNvGraphicFramePr>
              <a:graphicFrameLocks noChangeAspect="1"/>
            </p:cNvGraphicFramePr>
            <p:nvPr/>
          </p:nvGraphicFramePr>
          <p:xfrm>
            <a:off x="2809" y="288"/>
            <a:ext cx="662" cy="272"/>
          </p:xfrm>
          <a:graphic>
            <a:graphicData uri="http://schemas.openxmlformats.org/presentationml/2006/ole">
              <mc:AlternateContent xmlns:mc="http://schemas.openxmlformats.org/markup-compatibility/2006">
                <mc:Choice xmlns:v="urn:schemas-microsoft-com:vml" Requires="v">
                  <p:oleObj spid="_x0000_s36012" name="Equation" r:id="rId17" imgW="552416" imgH="219186" progId="Equation.DSMT4">
                    <p:embed/>
                  </p:oleObj>
                </mc:Choice>
                <mc:Fallback>
                  <p:oleObj name="Equation" r:id="rId17" imgW="552416" imgH="219186"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09" y="288"/>
                          <a:ext cx="662" cy="27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66" name="Line 76">
              <a:extLst>
                <a:ext uri="{FF2B5EF4-FFF2-40B4-BE49-F238E27FC236}">
                  <a16:creationId xmlns:a16="http://schemas.microsoft.com/office/drawing/2014/main" xmlns="" id="{C81700F7-FDF2-4FDE-9166-DE27F7C27176}"/>
                </a:ext>
              </a:extLst>
            </p:cNvPr>
            <p:cNvSpPr>
              <a:spLocks noChangeShapeType="1"/>
            </p:cNvSpPr>
            <p:nvPr/>
          </p:nvSpPr>
          <p:spPr bwMode="auto">
            <a:xfrm flipV="1">
              <a:off x="3120" y="576"/>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 name="Text Box 77">
            <a:extLst>
              <a:ext uri="{FF2B5EF4-FFF2-40B4-BE49-F238E27FC236}">
                <a16:creationId xmlns:a16="http://schemas.microsoft.com/office/drawing/2014/main" xmlns="" id="{B4668D77-AB3D-41CB-8CDD-E841FFC7384A}"/>
              </a:ext>
            </a:extLst>
          </p:cNvPr>
          <p:cNvSpPr txBox="1">
            <a:spLocks noChangeArrowheads="1"/>
          </p:cNvSpPr>
          <p:nvPr/>
        </p:nvSpPr>
        <p:spPr bwMode="auto">
          <a:xfrm>
            <a:off x="107950" y="5918200"/>
            <a:ext cx="899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Char char="•"/>
            </a:pPr>
            <a:r>
              <a:rPr lang="en-US" altLang="zh-CN" b="1">
                <a:latin typeface="Times New Roman" panose="02020603050405020304" pitchFamily="18" charset="0"/>
              </a:rPr>
              <a:t>  </a:t>
            </a:r>
            <a:r>
              <a:rPr lang="zh-CN" altLang="en-US" b="1">
                <a:latin typeface="Times New Roman" panose="02020603050405020304" pitchFamily="18" charset="0"/>
              </a:rPr>
              <a:t>挑选一些基本解</a:t>
            </a:r>
            <a:r>
              <a:rPr lang="zh-CN" altLang="en-US" b="1" i="1">
                <a:latin typeface="Times New Roman" panose="02020603050405020304" pitchFamily="18" charset="0"/>
              </a:rPr>
              <a:t>Φ</a:t>
            </a:r>
            <a:r>
              <a:rPr lang="en-US" altLang="zh-CN" b="1" i="1" baseline="-25000">
                <a:latin typeface="Times New Roman" panose="02020603050405020304" pitchFamily="18" charset="0"/>
              </a:rPr>
              <a:t>i</a:t>
            </a:r>
            <a:r>
              <a:rPr lang="en-US" altLang="zh-CN" b="1">
                <a:latin typeface="Times New Roman" panose="02020603050405020304" pitchFamily="18" charset="0"/>
              </a:rPr>
              <a:t>(</a:t>
            </a:r>
            <a:r>
              <a:rPr lang="en-US" altLang="zh-CN" b="1" i="1">
                <a:latin typeface="Times New Roman" panose="02020603050405020304" pitchFamily="18" charset="0"/>
              </a:rPr>
              <a:t>ψ</a:t>
            </a:r>
            <a:r>
              <a:rPr lang="en-US" altLang="zh-CN" b="1" i="1" baseline="-25000">
                <a:latin typeface="Times New Roman" panose="02020603050405020304" pitchFamily="18" charset="0"/>
              </a:rPr>
              <a:t>i</a:t>
            </a:r>
            <a:r>
              <a:rPr lang="en-US" altLang="zh-CN" b="1">
                <a:latin typeface="Times New Roman" panose="02020603050405020304" pitchFamily="18" charset="0"/>
              </a:rPr>
              <a:t>)</a:t>
            </a:r>
            <a:r>
              <a:rPr lang="zh-CN" altLang="en-US" b="1">
                <a:latin typeface="Times New Roman" panose="02020603050405020304" pitchFamily="18" charset="0"/>
              </a:rPr>
              <a:t>，叠加后若满足边界条件即是所求之解。</a:t>
            </a:r>
          </a:p>
        </p:txBody>
      </p:sp>
      <p:sp>
        <p:nvSpPr>
          <p:cNvPr id="35863" name="标题 1">
            <a:extLst>
              <a:ext uri="{FF2B5EF4-FFF2-40B4-BE49-F238E27FC236}">
                <a16:creationId xmlns:a16="http://schemas.microsoft.com/office/drawing/2014/main" xmlns="" id="{60B402F1-8EBB-4965-B817-D136EC3910F3}"/>
              </a:ext>
            </a:extLst>
          </p:cNvPr>
          <p:cNvSpPr>
            <a:spLocks noGrp="1"/>
          </p:cNvSpPr>
          <p:nvPr>
            <p:ph type="title"/>
          </p:nvPr>
        </p:nvSpPr>
        <p:spPr/>
        <p:txBody>
          <a:bodyPr/>
          <a:lstStyle/>
          <a:p>
            <a:pPr eaLnBrk="1" hangingPunct="1"/>
            <a:r>
              <a:rPr lang="zh-CN" altLang="en-US" sz="2400"/>
              <a:t>第三章  不可压理想流体绕物体的流动</a:t>
            </a:r>
            <a:r>
              <a:rPr lang="en-US" altLang="zh-CN" sz="2400"/>
              <a:t/>
            </a:r>
            <a:br>
              <a:rPr lang="en-US" altLang="zh-CN" sz="2400"/>
            </a:br>
            <a:r>
              <a:rPr lang="en-US" altLang="zh-CN" sz="2000" b="1"/>
              <a:t>§3-2</a:t>
            </a:r>
            <a:r>
              <a:rPr lang="zh-CN" altLang="en-US" sz="2000" b="1"/>
              <a:t>拉普拉斯方程的基本解</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dissolve">
                                      <p:cBhvr>
                                        <p:cTn id="57" dur="500"/>
                                        <p:tgtEl>
                                          <p:spTgt spid="4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dissolve">
                                      <p:cBhvr>
                                        <p:cTn id="72" dur="500"/>
                                        <p:tgtEl>
                                          <p:spTgt spid="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dissolve">
                                      <p:cBhvr>
                                        <p:cTn id="77" dur="500"/>
                                        <p:tgtEl>
                                          <p:spTgt spid="1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dissolv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dissolve">
                                      <p:cBhvr>
                                        <p:cTn id="87" dur="500"/>
                                        <p:tgtEl>
                                          <p:spTgt spid="2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P spid="16" grpId="0" animBg="1" autoUpdateAnimBg="0"/>
      <p:bldP spid="6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a:extLst>
              <a:ext uri="{FF2B5EF4-FFF2-40B4-BE49-F238E27FC236}">
                <a16:creationId xmlns:a16="http://schemas.microsoft.com/office/drawing/2014/main" xmlns="" id="{F8E02B43-EFF4-4F59-B253-98EDA42B32CF}"/>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F7D8FCB-1DB7-4E9D-81D4-FFD5D46AC44B}" type="slidenum">
              <a:rPr lang="en-US" altLang="zh-CN">
                <a:latin typeface="Calibri" panose="020F0502020204030204" pitchFamily="34" charset="0"/>
              </a:rPr>
              <a:pPr/>
              <a:t>15</a:t>
            </a:fld>
            <a:endParaRPr lang="en-US" altLang="zh-CN">
              <a:latin typeface="Calibri" panose="020F0502020204030204" pitchFamily="34" charset="0"/>
            </a:endParaRPr>
          </a:p>
        </p:txBody>
      </p:sp>
      <p:sp>
        <p:nvSpPr>
          <p:cNvPr id="8201" name="Rectangle 3">
            <a:extLst>
              <a:ext uri="{FF2B5EF4-FFF2-40B4-BE49-F238E27FC236}">
                <a16:creationId xmlns:a16="http://schemas.microsoft.com/office/drawing/2014/main" xmlns="" id="{17551C5B-969A-4763-B1BC-C229D8674159}"/>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
        <p:nvSpPr>
          <p:cNvPr id="36868" name="Rectangle 21">
            <a:extLst>
              <a:ext uri="{FF2B5EF4-FFF2-40B4-BE49-F238E27FC236}">
                <a16:creationId xmlns:a16="http://schemas.microsoft.com/office/drawing/2014/main" xmlns="" id="{8AA0CDC0-9675-499A-BE01-1F843BF7955C}"/>
              </a:ext>
            </a:extLst>
          </p:cNvPr>
          <p:cNvSpPr>
            <a:spLocks noChangeArrowheads="1"/>
          </p:cNvSpPr>
          <p:nvPr/>
        </p:nvSpPr>
        <p:spPr bwMode="auto">
          <a:xfrm>
            <a:off x="381000" y="1346200"/>
            <a:ext cx="1027113" cy="427038"/>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solidFill>
                  <a:srgbClr val="0033CC"/>
                </a:solidFill>
                <a:latin typeface="Arial" panose="020B0604020202020204" pitchFamily="34" charset="0"/>
              </a:rPr>
              <a:t>直匀流</a:t>
            </a:r>
          </a:p>
        </p:txBody>
      </p:sp>
      <p:sp>
        <p:nvSpPr>
          <p:cNvPr id="124950" name="Text Box 22">
            <a:extLst>
              <a:ext uri="{FF2B5EF4-FFF2-40B4-BE49-F238E27FC236}">
                <a16:creationId xmlns:a16="http://schemas.microsoft.com/office/drawing/2014/main" xmlns="" id="{5EEEADF4-3A21-41D7-B59F-3D7D423DAF95}"/>
              </a:ext>
            </a:extLst>
          </p:cNvPr>
          <p:cNvSpPr txBox="1">
            <a:spLocks noChangeArrowheads="1"/>
          </p:cNvSpPr>
          <p:nvPr/>
        </p:nvSpPr>
        <p:spPr bwMode="auto">
          <a:xfrm>
            <a:off x="1981200" y="1346200"/>
            <a:ext cx="5486400" cy="4270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2200" b="1">
                <a:latin typeface="Arial" panose="020B0604020202020204" pitchFamily="34" charset="0"/>
              </a:rPr>
              <a:t>流场中各点的流速的大小及其指向都相同</a:t>
            </a:r>
          </a:p>
        </p:txBody>
      </p:sp>
      <p:graphicFrame>
        <p:nvGraphicFramePr>
          <p:cNvPr id="124967" name="Object 2">
            <a:extLst>
              <a:ext uri="{FF2B5EF4-FFF2-40B4-BE49-F238E27FC236}">
                <a16:creationId xmlns:a16="http://schemas.microsoft.com/office/drawing/2014/main" xmlns="" id="{8D4742C3-CDFD-49D0-BF8B-B83FDA046FDC}"/>
              </a:ext>
            </a:extLst>
          </p:cNvPr>
          <p:cNvGraphicFramePr>
            <a:graphicFrameLocks noChangeAspect="1"/>
          </p:cNvGraphicFramePr>
          <p:nvPr/>
        </p:nvGraphicFramePr>
        <p:xfrm>
          <a:off x="0" y="2590800"/>
          <a:ext cx="771525" cy="914400"/>
        </p:xfrm>
        <a:graphic>
          <a:graphicData uri="http://schemas.openxmlformats.org/presentationml/2006/ole">
            <mc:AlternateContent xmlns:mc="http://schemas.openxmlformats.org/markup-compatibility/2006">
              <mc:Choice xmlns:v="urn:schemas-microsoft-com:vml" Requires="v">
                <p:oleObj spid="_x0000_s36974" name="Equation" r:id="rId3" imgW="406224" imgH="482391" progId="Equation.DSMT4">
                  <p:embed/>
                </p:oleObj>
              </mc:Choice>
              <mc:Fallback>
                <p:oleObj name="Equation" r:id="rId3" imgW="406224" imgH="48239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90800"/>
                        <a:ext cx="771525" cy="9144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68" name="Object 3">
            <a:extLst>
              <a:ext uri="{FF2B5EF4-FFF2-40B4-BE49-F238E27FC236}">
                <a16:creationId xmlns:a16="http://schemas.microsoft.com/office/drawing/2014/main" xmlns="" id="{3A78BC36-3C5E-4F48-A47B-85F28271B18E}"/>
              </a:ext>
            </a:extLst>
          </p:cNvPr>
          <p:cNvGraphicFramePr>
            <a:graphicFrameLocks noChangeAspect="1"/>
          </p:cNvGraphicFramePr>
          <p:nvPr>
            <p:extLst>
              <p:ext uri="{D42A27DB-BD31-4B8C-83A1-F6EECF244321}">
                <p14:modId xmlns:p14="http://schemas.microsoft.com/office/powerpoint/2010/main" val="2462318705"/>
              </p:ext>
            </p:extLst>
          </p:nvPr>
        </p:nvGraphicFramePr>
        <p:xfrm>
          <a:off x="1323876" y="2611438"/>
          <a:ext cx="1231900" cy="817562"/>
        </p:xfrm>
        <a:graphic>
          <a:graphicData uri="http://schemas.openxmlformats.org/presentationml/2006/ole">
            <mc:AlternateContent xmlns:mc="http://schemas.openxmlformats.org/markup-compatibility/2006">
              <mc:Choice xmlns:v="urn:schemas-microsoft-com:vml" Requires="v">
                <p:oleObj spid="_x0000_s36975" name="Equation" r:id="rId5" imgW="647419" imgH="444307" progId="Equation.DSMT4">
                  <p:embed/>
                </p:oleObj>
              </mc:Choice>
              <mc:Fallback>
                <p:oleObj name="Equation" r:id="rId5" imgW="647419" imgH="444307"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876" y="2611438"/>
                        <a:ext cx="1231900" cy="8175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70" name="Object 4">
            <a:extLst>
              <a:ext uri="{FF2B5EF4-FFF2-40B4-BE49-F238E27FC236}">
                <a16:creationId xmlns:a16="http://schemas.microsoft.com/office/drawing/2014/main" xmlns="" id="{06D415AC-662E-4513-BCD4-7A29D1452925}"/>
              </a:ext>
            </a:extLst>
          </p:cNvPr>
          <p:cNvGraphicFramePr>
            <a:graphicFrameLocks noChangeAspect="1"/>
          </p:cNvGraphicFramePr>
          <p:nvPr/>
        </p:nvGraphicFramePr>
        <p:xfrm>
          <a:off x="6921500" y="3581400"/>
          <a:ext cx="1971675" cy="498475"/>
        </p:xfrm>
        <a:graphic>
          <a:graphicData uri="http://schemas.openxmlformats.org/presentationml/2006/ole">
            <mc:AlternateContent xmlns:mc="http://schemas.openxmlformats.org/markup-compatibility/2006">
              <mc:Choice xmlns:v="urn:schemas-microsoft-com:vml" Requires="v">
                <p:oleObj spid="_x0000_s36976" name="Equation" r:id="rId7" imgW="1130300" imgH="279400" progId="Equation.DSMT4">
                  <p:embed/>
                </p:oleObj>
              </mc:Choice>
              <mc:Fallback>
                <p:oleObj name="Equation" r:id="rId7" imgW="1130300" imgH="2794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1500" y="3581400"/>
                        <a:ext cx="1971675" cy="498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73" name="Object 5">
            <a:extLst>
              <a:ext uri="{FF2B5EF4-FFF2-40B4-BE49-F238E27FC236}">
                <a16:creationId xmlns:a16="http://schemas.microsoft.com/office/drawing/2014/main" xmlns="" id="{E14B436A-F36F-4E1F-A908-D99FC08D9F1D}"/>
              </a:ext>
            </a:extLst>
          </p:cNvPr>
          <p:cNvGraphicFramePr>
            <a:graphicFrameLocks noChangeAspect="1"/>
          </p:cNvGraphicFramePr>
          <p:nvPr/>
        </p:nvGraphicFramePr>
        <p:xfrm>
          <a:off x="3505200" y="2532063"/>
          <a:ext cx="3200400" cy="428625"/>
        </p:xfrm>
        <a:graphic>
          <a:graphicData uri="http://schemas.openxmlformats.org/presentationml/2006/ole">
            <mc:AlternateContent xmlns:mc="http://schemas.openxmlformats.org/markup-compatibility/2006">
              <mc:Choice xmlns:v="urn:schemas-microsoft-com:vml" Requires="v">
                <p:oleObj spid="_x0000_s36977" name="Equation" r:id="rId9" imgW="1778000" imgH="241300" progId="Equation.DSMT4">
                  <p:embed/>
                </p:oleObj>
              </mc:Choice>
              <mc:Fallback>
                <p:oleObj name="Equation" r:id="rId9" imgW="1778000" imgH="2413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2532063"/>
                        <a:ext cx="3200400" cy="4286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78" name="Object 6">
            <a:extLst>
              <a:ext uri="{FF2B5EF4-FFF2-40B4-BE49-F238E27FC236}">
                <a16:creationId xmlns:a16="http://schemas.microsoft.com/office/drawing/2014/main" xmlns="" id="{EB75F02F-8B8A-458D-B885-17F93B11211F}"/>
              </a:ext>
            </a:extLst>
          </p:cNvPr>
          <p:cNvGraphicFramePr>
            <a:graphicFrameLocks noChangeAspect="1"/>
          </p:cNvGraphicFramePr>
          <p:nvPr/>
        </p:nvGraphicFramePr>
        <p:xfrm>
          <a:off x="7002463" y="1773238"/>
          <a:ext cx="1925637" cy="531812"/>
        </p:xfrm>
        <a:graphic>
          <a:graphicData uri="http://schemas.openxmlformats.org/presentationml/2006/ole">
            <mc:AlternateContent xmlns:mc="http://schemas.openxmlformats.org/markup-compatibility/2006">
              <mc:Choice xmlns:v="urn:schemas-microsoft-com:vml" Requires="v">
                <p:oleObj spid="_x0000_s36978" name="Equation" r:id="rId11" imgW="1079500" imgH="279400" progId="Equation.DSMT4">
                  <p:embed/>
                </p:oleObj>
              </mc:Choice>
              <mc:Fallback>
                <p:oleObj name="Equation" r:id="rId11" imgW="1079500" imgH="2794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2463" y="1773238"/>
                        <a:ext cx="1925637" cy="5318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86" name="Object 7">
            <a:extLst>
              <a:ext uri="{FF2B5EF4-FFF2-40B4-BE49-F238E27FC236}">
                <a16:creationId xmlns:a16="http://schemas.microsoft.com/office/drawing/2014/main" xmlns="" id="{E8DDDC8C-23F5-401A-9E7B-D758E91F17C4}"/>
              </a:ext>
            </a:extLst>
          </p:cNvPr>
          <p:cNvGraphicFramePr>
            <a:graphicFrameLocks noChangeAspect="1"/>
          </p:cNvGraphicFramePr>
          <p:nvPr/>
        </p:nvGraphicFramePr>
        <p:xfrm>
          <a:off x="3505200" y="3149600"/>
          <a:ext cx="3200400" cy="423863"/>
        </p:xfrm>
        <a:graphic>
          <a:graphicData uri="http://schemas.openxmlformats.org/presentationml/2006/ole">
            <mc:AlternateContent xmlns:mc="http://schemas.openxmlformats.org/markup-compatibility/2006">
              <mc:Choice xmlns:v="urn:schemas-microsoft-com:vml" Requires="v">
                <p:oleObj spid="_x0000_s36979" name="Equation" r:id="rId13" imgW="1803400" imgH="241300" progId="Equation.DSMT4">
                  <p:embed/>
                </p:oleObj>
              </mc:Choice>
              <mc:Fallback>
                <p:oleObj name="Equation" r:id="rId13" imgW="1803400" imgH="2413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200" y="3149600"/>
                        <a:ext cx="3200400" cy="4238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4988" name="AutoShape 60">
            <a:extLst>
              <a:ext uri="{FF2B5EF4-FFF2-40B4-BE49-F238E27FC236}">
                <a16:creationId xmlns:a16="http://schemas.microsoft.com/office/drawing/2014/main" xmlns="" id="{5F53C086-8536-463A-9A56-9FE199230FAC}"/>
              </a:ext>
            </a:extLst>
          </p:cNvPr>
          <p:cNvCxnSpPr>
            <a:cxnSpLocks noChangeShapeType="1"/>
            <a:endCxn id="124968" idx="1"/>
          </p:cNvCxnSpPr>
          <p:nvPr/>
        </p:nvCxnSpPr>
        <p:spPr bwMode="auto">
          <a:xfrm flipV="1">
            <a:off x="771525" y="3020219"/>
            <a:ext cx="552351" cy="5556"/>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24989" name="AutoShape 61">
            <a:extLst>
              <a:ext uri="{FF2B5EF4-FFF2-40B4-BE49-F238E27FC236}">
                <a16:creationId xmlns:a16="http://schemas.microsoft.com/office/drawing/2014/main" xmlns="" id="{99BDA84D-838A-4C5F-97A9-7B1E740FD683}"/>
              </a:ext>
            </a:extLst>
          </p:cNvPr>
          <p:cNvCxnSpPr>
            <a:cxnSpLocks noChangeShapeType="1"/>
          </p:cNvCxnSpPr>
          <p:nvPr/>
        </p:nvCxnSpPr>
        <p:spPr bwMode="auto">
          <a:xfrm flipV="1">
            <a:off x="7162800" y="2362200"/>
            <a:ext cx="762000" cy="31432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24990" name="AutoShape 62">
            <a:extLst>
              <a:ext uri="{FF2B5EF4-FFF2-40B4-BE49-F238E27FC236}">
                <a16:creationId xmlns:a16="http://schemas.microsoft.com/office/drawing/2014/main" xmlns="" id="{15CDCB35-E098-48DC-B88B-30809CFAA8CE}"/>
              </a:ext>
            </a:extLst>
          </p:cNvPr>
          <p:cNvCxnSpPr>
            <a:cxnSpLocks noChangeShapeType="1"/>
          </p:cNvCxnSpPr>
          <p:nvPr/>
        </p:nvCxnSpPr>
        <p:spPr bwMode="auto">
          <a:xfrm>
            <a:off x="7010400" y="3309938"/>
            <a:ext cx="800100" cy="271462"/>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24991" name="AutoShape 63">
            <a:extLst>
              <a:ext uri="{FF2B5EF4-FFF2-40B4-BE49-F238E27FC236}">
                <a16:creationId xmlns:a16="http://schemas.microsoft.com/office/drawing/2014/main" xmlns="" id="{45E7B5AE-9619-44E8-A09F-31E46B20A9D1}"/>
              </a:ext>
            </a:extLst>
          </p:cNvPr>
          <p:cNvCxnSpPr>
            <a:cxnSpLocks noChangeShapeType="1"/>
          </p:cNvCxnSpPr>
          <p:nvPr/>
        </p:nvCxnSpPr>
        <p:spPr bwMode="auto">
          <a:xfrm flipV="1">
            <a:off x="2590800" y="2676525"/>
            <a:ext cx="914400" cy="34925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24992" name="AutoShape 64">
            <a:extLst>
              <a:ext uri="{FF2B5EF4-FFF2-40B4-BE49-F238E27FC236}">
                <a16:creationId xmlns:a16="http://schemas.microsoft.com/office/drawing/2014/main" xmlns="" id="{3800A231-8A1E-43B3-BD78-802B906D25C2}"/>
              </a:ext>
            </a:extLst>
          </p:cNvPr>
          <p:cNvCxnSpPr>
            <a:cxnSpLocks noChangeShapeType="1"/>
          </p:cNvCxnSpPr>
          <p:nvPr/>
        </p:nvCxnSpPr>
        <p:spPr bwMode="auto">
          <a:xfrm>
            <a:off x="2590800" y="3025775"/>
            <a:ext cx="914400" cy="284163"/>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pic>
        <p:nvPicPr>
          <p:cNvPr id="124993" name="Picture 65" descr="c2">
            <a:extLst>
              <a:ext uri="{FF2B5EF4-FFF2-40B4-BE49-F238E27FC236}">
                <a16:creationId xmlns:a16="http://schemas.microsoft.com/office/drawing/2014/main" xmlns="" id="{207A1430-5C36-463A-8A41-1F3DD3D3E5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3588" y="4113213"/>
            <a:ext cx="3124200" cy="218281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24994" name="Picture 66" descr="图C2">
            <a:extLst>
              <a:ext uri="{FF2B5EF4-FFF2-40B4-BE49-F238E27FC236}">
                <a16:creationId xmlns:a16="http://schemas.microsoft.com/office/drawing/2014/main" xmlns="" id="{E2C246A9-39A2-49E3-AE89-A6C751B0AE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4113213"/>
            <a:ext cx="2819400" cy="21558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6883" name="标题 1">
            <a:extLst>
              <a:ext uri="{FF2B5EF4-FFF2-40B4-BE49-F238E27FC236}">
                <a16:creationId xmlns:a16="http://schemas.microsoft.com/office/drawing/2014/main" xmlns="" id="{76649E96-EC6C-4658-9055-0A892E98ECE5}"/>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ea typeface="华文楷体" panose="02010600040101010101" pitchFamily="2" charset="-122"/>
              </a:rPr>
              <a:t>§</a:t>
            </a:r>
            <a:r>
              <a:rPr lang="en-US" altLang="zh-CN" sz="2000" b="1">
                <a:solidFill>
                  <a:srgbClr val="C2F0FF"/>
                </a:solidFill>
              </a:rPr>
              <a:t>3-2</a:t>
            </a:r>
            <a:r>
              <a:rPr lang="zh-CN" altLang="en-US" sz="2000" b="1">
                <a:solidFill>
                  <a:srgbClr val="C2F0FF"/>
                </a:solidFill>
              </a:rPr>
              <a:t>拉普拉斯方程的基本解</a:t>
            </a:r>
            <a:endParaRPr lang="zh-CN" altLang="en-US">
              <a:solidFill>
                <a:srgbClr val="C2F0FF"/>
              </a:solidFill>
            </a:endParaRPr>
          </a:p>
        </p:txBody>
      </p:sp>
      <p:sp>
        <p:nvSpPr>
          <p:cNvPr id="22" name="Rectangle 21">
            <a:extLst>
              <a:ext uri="{FF2B5EF4-FFF2-40B4-BE49-F238E27FC236}">
                <a16:creationId xmlns:a16="http://schemas.microsoft.com/office/drawing/2014/main" xmlns="" id="{43631ADC-83D7-457B-9322-A2AE83AAED7E}"/>
              </a:ext>
            </a:extLst>
          </p:cNvPr>
          <p:cNvSpPr>
            <a:spLocks noChangeArrowheads="1"/>
          </p:cNvSpPr>
          <p:nvPr/>
        </p:nvSpPr>
        <p:spPr bwMode="auto">
          <a:xfrm>
            <a:off x="831433" y="2655850"/>
            <a:ext cx="492443" cy="276999"/>
          </a:xfrm>
          <a:prstGeom prst="rect">
            <a:avLst/>
          </a:prstGeom>
          <a:solidFill>
            <a:srgbClr val="92D050"/>
          </a:solidFill>
          <a:ln>
            <a:noFill/>
          </a:ln>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200" b="1" dirty="0">
                <a:solidFill>
                  <a:srgbClr val="0033CC"/>
                </a:solidFill>
                <a:latin typeface="Arial" panose="020B0604020202020204" pitchFamily="34" charset="0"/>
              </a:rPr>
              <a:t>无旋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9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49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49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9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49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9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9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49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497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249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49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97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2499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124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0" grpId="0" animBg="1" autoUpdateAnimBg="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a:extLst>
              <a:ext uri="{FF2B5EF4-FFF2-40B4-BE49-F238E27FC236}">
                <a16:creationId xmlns:a16="http://schemas.microsoft.com/office/drawing/2014/main" xmlns="" id="{8BA504A4-6AEB-4A4F-B067-28E79837324D}"/>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8194B36-15D6-4AB7-A64E-63220DF40CA1}" type="slidenum">
              <a:rPr lang="en-US" altLang="zh-CN">
                <a:latin typeface="Calibri" panose="020F0502020204030204" pitchFamily="34" charset="0"/>
              </a:rPr>
              <a:pPr/>
              <a:t>16</a:t>
            </a:fld>
            <a:endParaRPr lang="en-US" altLang="zh-CN">
              <a:latin typeface="Calibri" panose="020F0502020204030204" pitchFamily="34" charset="0"/>
            </a:endParaRPr>
          </a:p>
        </p:txBody>
      </p:sp>
      <p:sp>
        <p:nvSpPr>
          <p:cNvPr id="37891" name="Rectangle 4">
            <a:extLst>
              <a:ext uri="{FF2B5EF4-FFF2-40B4-BE49-F238E27FC236}">
                <a16:creationId xmlns:a16="http://schemas.microsoft.com/office/drawing/2014/main" xmlns="" id="{A629A102-AC9B-4F7B-AC47-138323B6896C}"/>
              </a:ext>
            </a:extLst>
          </p:cNvPr>
          <p:cNvSpPr>
            <a:spLocks noChangeArrowheads="1"/>
          </p:cNvSpPr>
          <p:nvPr/>
        </p:nvSpPr>
        <p:spPr bwMode="auto">
          <a:xfrm>
            <a:off x="381000" y="1346200"/>
            <a:ext cx="1027113" cy="427038"/>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solidFill>
                  <a:srgbClr val="0033CC"/>
                </a:solidFill>
                <a:latin typeface="Arial" panose="020B0604020202020204" pitchFamily="34" charset="0"/>
              </a:rPr>
              <a:t>直匀流</a:t>
            </a:r>
          </a:p>
        </p:txBody>
      </p:sp>
      <p:sp>
        <p:nvSpPr>
          <p:cNvPr id="37892" name="Text Box 5">
            <a:extLst>
              <a:ext uri="{FF2B5EF4-FFF2-40B4-BE49-F238E27FC236}">
                <a16:creationId xmlns:a16="http://schemas.microsoft.com/office/drawing/2014/main" xmlns="" id="{466F8175-1ED5-49A5-A5A2-568D8647FB97}"/>
              </a:ext>
            </a:extLst>
          </p:cNvPr>
          <p:cNvSpPr txBox="1">
            <a:spLocks noChangeArrowheads="1"/>
          </p:cNvSpPr>
          <p:nvPr/>
        </p:nvSpPr>
        <p:spPr bwMode="auto">
          <a:xfrm>
            <a:off x="1981200" y="1346200"/>
            <a:ext cx="5486400" cy="4270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2200" b="1">
                <a:latin typeface="Arial" panose="020B0604020202020204" pitchFamily="34" charset="0"/>
              </a:rPr>
              <a:t>流场中各点的流速的大小及其指向都相同</a:t>
            </a:r>
          </a:p>
        </p:txBody>
      </p:sp>
      <p:graphicFrame>
        <p:nvGraphicFramePr>
          <p:cNvPr id="37893" name="Object 2">
            <a:extLst>
              <a:ext uri="{FF2B5EF4-FFF2-40B4-BE49-F238E27FC236}">
                <a16:creationId xmlns:a16="http://schemas.microsoft.com/office/drawing/2014/main" xmlns="" id="{A7BAEC85-2247-41EB-A626-AE32C632D82F}"/>
              </a:ext>
            </a:extLst>
          </p:cNvPr>
          <p:cNvGraphicFramePr>
            <a:graphicFrameLocks noChangeAspect="1"/>
          </p:cNvGraphicFramePr>
          <p:nvPr/>
        </p:nvGraphicFramePr>
        <p:xfrm>
          <a:off x="4918075" y="1906588"/>
          <a:ext cx="2209800" cy="558800"/>
        </p:xfrm>
        <a:graphic>
          <a:graphicData uri="http://schemas.openxmlformats.org/presentationml/2006/ole">
            <mc:AlternateContent xmlns:mc="http://schemas.openxmlformats.org/markup-compatibility/2006">
              <mc:Choice xmlns:v="urn:schemas-microsoft-com:vml" Requires="v">
                <p:oleObj spid="_x0000_s38020" name="Equation" r:id="rId3" imgW="1130300" imgH="279400" progId="Equation.DSMT4">
                  <p:embed/>
                </p:oleObj>
              </mc:Choice>
              <mc:Fallback>
                <p:oleObj name="Equation" r:id="rId3" imgW="1130300" imgH="279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075" y="1906588"/>
                        <a:ext cx="2209800" cy="558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3">
            <a:extLst>
              <a:ext uri="{FF2B5EF4-FFF2-40B4-BE49-F238E27FC236}">
                <a16:creationId xmlns:a16="http://schemas.microsoft.com/office/drawing/2014/main" xmlns="" id="{7D56C4A2-708A-4BF1-BB9B-39F27BAFC900}"/>
              </a:ext>
            </a:extLst>
          </p:cNvPr>
          <p:cNvGraphicFramePr>
            <a:graphicFrameLocks noChangeAspect="1"/>
          </p:cNvGraphicFramePr>
          <p:nvPr/>
        </p:nvGraphicFramePr>
        <p:xfrm>
          <a:off x="1000125" y="1906588"/>
          <a:ext cx="2024063" cy="558800"/>
        </p:xfrm>
        <a:graphic>
          <a:graphicData uri="http://schemas.openxmlformats.org/presentationml/2006/ole">
            <mc:AlternateContent xmlns:mc="http://schemas.openxmlformats.org/markup-compatibility/2006">
              <mc:Choice xmlns:v="urn:schemas-microsoft-com:vml" Requires="v">
                <p:oleObj spid="_x0000_s38021" name="Equation" r:id="rId5" imgW="1079500" imgH="279400" progId="Equation.DSMT4">
                  <p:embed/>
                </p:oleObj>
              </mc:Choice>
              <mc:Fallback>
                <p:oleObj name="Equation" r:id="rId5" imgW="1079500" imgH="279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25" y="1906588"/>
                        <a:ext cx="2024063" cy="558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7895" name="Picture 17" descr="c2">
            <a:extLst>
              <a:ext uri="{FF2B5EF4-FFF2-40B4-BE49-F238E27FC236}">
                <a16:creationId xmlns:a16="http://schemas.microsoft.com/office/drawing/2014/main" xmlns="" id="{0C44CCD3-CF33-4C7B-AD3A-23C223AE3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528888"/>
            <a:ext cx="3124200" cy="218281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7896" name="Picture 18" descr="图C2">
            <a:extLst>
              <a:ext uri="{FF2B5EF4-FFF2-40B4-BE49-F238E27FC236}">
                <a16:creationId xmlns:a16="http://schemas.microsoft.com/office/drawing/2014/main" xmlns="" id="{68B03171-F104-442C-A10E-F3B76A49B5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528888"/>
            <a:ext cx="2819400" cy="21558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78195" name="Object 4">
            <a:extLst>
              <a:ext uri="{FF2B5EF4-FFF2-40B4-BE49-F238E27FC236}">
                <a16:creationId xmlns:a16="http://schemas.microsoft.com/office/drawing/2014/main" xmlns="" id="{CD3D26A8-252C-4238-A2D6-8A2169D6690C}"/>
              </a:ext>
            </a:extLst>
          </p:cNvPr>
          <p:cNvGraphicFramePr>
            <a:graphicFrameLocks noChangeAspect="1"/>
          </p:cNvGraphicFramePr>
          <p:nvPr/>
        </p:nvGraphicFramePr>
        <p:xfrm>
          <a:off x="5003800" y="5294313"/>
          <a:ext cx="2782888" cy="474662"/>
        </p:xfrm>
        <a:graphic>
          <a:graphicData uri="http://schemas.openxmlformats.org/presentationml/2006/ole">
            <mc:AlternateContent xmlns:mc="http://schemas.openxmlformats.org/markup-compatibility/2006">
              <mc:Choice xmlns:v="urn:schemas-microsoft-com:vml" Requires="v">
                <p:oleObj spid="_x0000_s38022" name="Equation" r:id="rId9" imgW="1485967" imgH="247529" progId="Equation.DSMT4">
                  <p:embed/>
                </p:oleObj>
              </mc:Choice>
              <mc:Fallback>
                <p:oleObj name="Equation" r:id="rId9" imgW="1485967" imgH="247529"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5294313"/>
                        <a:ext cx="2782888" cy="4746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6" name="Object 5">
            <a:extLst>
              <a:ext uri="{FF2B5EF4-FFF2-40B4-BE49-F238E27FC236}">
                <a16:creationId xmlns:a16="http://schemas.microsoft.com/office/drawing/2014/main" xmlns="" id="{DB9C8C15-A056-4E63-9988-758CA0BEFEFD}"/>
              </a:ext>
            </a:extLst>
          </p:cNvPr>
          <p:cNvGraphicFramePr>
            <a:graphicFrameLocks noChangeAspect="1"/>
          </p:cNvGraphicFramePr>
          <p:nvPr/>
        </p:nvGraphicFramePr>
        <p:xfrm>
          <a:off x="5003800" y="5876925"/>
          <a:ext cx="2928938" cy="447675"/>
        </p:xfrm>
        <a:graphic>
          <a:graphicData uri="http://schemas.openxmlformats.org/presentationml/2006/ole">
            <mc:AlternateContent xmlns:mc="http://schemas.openxmlformats.org/markup-compatibility/2006">
              <mc:Choice xmlns:v="urn:schemas-microsoft-com:vml" Requires="v">
                <p:oleObj spid="_x0000_s38023" name="Equation" r:id="rId11" imgW="1485967" imgH="247529" progId="Equation.DSMT4">
                  <p:embed/>
                </p:oleObj>
              </mc:Choice>
              <mc:Fallback>
                <p:oleObj name="Equation" r:id="rId11" imgW="1485967" imgH="247529"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03800" y="5876925"/>
                        <a:ext cx="2928938" cy="4476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7" name="Object 6">
            <a:extLst>
              <a:ext uri="{FF2B5EF4-FFF2-40B4-BE49-F238E27FC236}">
                <a16:creationId xmlns:a16="http://schemas.microsoft.com/office/drawing/2014/main" xmlns="" id="{6544D7AD-5D42-4921-A740-85F4A8243739}"/>
              </a:ext>
            </a:extLst>
          </p:cNvPr>
          <p:cNvGraphicFramePr>
            <a:graphicFrameLocks noChangeAspect="1"/>
          </p:cNvGraphicFramePr>
          <p:nvPr/>
        </p:nvGraphicFramePr>
        <p:xfrm>
          <a:off x="2133600" y="5334000"/>
          <a:ext cx="2301875" cy="447675"/>
        </p:xfrm>
        <a:graphic>
          <a:graphicData uri="http://schemas.openxmlformats.org/presentationml/2006/ole">
            <mc:AlternateContent xmlns:mc="http://schemas.openxmlformats.org/markup-compatibility/2006">
              <mc:Choice xmlns:v="urn:schemas-microsoft-com:vml" Requires="v">
                <p:oleObj spid="_x0000_s38024" name="Equation" r:id="rId13" imgW="1171457" imgH="219186" progId="Equation.DSMT4">
                  <p:embed/>
                </p:oleObj>
              </mc:Choice>
              <mc:Fallback>
                <p:oleObj name="Equation" r:id="rId13" imgW="1171457" imgH="219186"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3600" y="5334000"/>
                        <a:ext cx="2301875" cy="4476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8" name="Object 7">
            <a:extLst>
              <a:ext uri="{FF2B5EF4-FFF2-40B4-BE49-F238E27FC236}">
                <a16:creationId xmlns:a16="http://schemas.microsoft.com/office/drawing/2014/main" xmlns="" id="{1466248A-481D-49FC-B60E-9E3C8F6BEE8F}"/>
              </a:ext>
            </a:extLst>
          </p:cNvPr>
          <p:cNvGraphicFramePr>
            <a:graphicFrameLocks noChangeAspect="1"/>
          </p:cNvGraphicFramePr>
          <p:nvPr/>
        </p:nvGraphicFramePr>
        <p:xfrm>
          <a:off x="2133600" y="5913438"/>
          <a:ext cx="2301875" cy="446087"/>
        </p:xfrm>
        <a:graphic>
          <a:graphicData uri="http://schemas.openxmlformats.org/presentationml/2006/ole">
            <mc:AlternateContent xmlns:mc="http://schemas.openxmlformats.org/markup-compatibility/2006">
              <mc:Choice xmlns:v="urn:schemas-microsoft-com:vml" Requires="v">
                <p:oleObj spid="_x0000_s38025" name="Equation" r:id="rId15" imgW="1171457" imgH="219186" progId="Equation.DSMT4">
                  <p:embed/>
                </p:oleObj>
              </mc:Choice>
              <mc:Fallback>
                <p:oleObj name="Equation" r:id="rId15" imgW="1171457" imgH="219186"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3600" y="5913438"/>
                        <a:ext cx="2301875" cy="4460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99" name="Text Box 23">
            <a:extLst>
              <a:ext uri="{FF2B5EF4-FFF2-40B4-BE49-F238E27FC236}">
                <a16:creationId xmlns:a16="http://schemas.microsoft.com/office/drawing/2014/main" xmlns="" id="{C632B5E9-F3E4-49AE-9DA3-86B5C5156CAC}"/>
              </a:ext>
            </a:extLst>
          </p:cNvPr>
          <p:cNvSpPr txBox="1">
            <a:spLocks noChangeArrowheads="1"/>
          </p:cNvSpPr>
          <p:nvPr/>
        </p:nvSpPr>
        <p:spPr bwMode="auto">
          <a:xfrm>
            <a:off x="152400" y="4829175"/>
            <a:ext cx="1743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速度分布</a:t>
            </a:r>
          </a:p>
        </p:txBody>
      </p:sp>
      <p:graphicFrame>
        <p:nvGraphicFramePr>
          <p:cNvPr id="178200" name="Object 8">
            <a:extLst>
              <a:ext uri="{FF2B5EF4-FFF2-40B4-BE49-F238E27FC236}">
                <a16:creationId xmlns:a16="http://schemas.microsoft.com/office/drawing/2014/main" xmlns="" id="{7F0DFDF4-7921-4E73-A65D-DBC820FE4012}"/>
              </a:ext>
            </a:extLst>
          </p:cNvPr>
          <p:cNvGraphicFramePr>
            <a:graphicFrameLocks noChangeAspect="1"/>
          </p:cNvGraphicFramePr>
          <p:nvPr/>
        </p:nvGraphicFramePr>
        <p:xfrm>
          <a:off x="2124075" y="4760913"/>
          <a:ext cx="1828800" cy="503237"/>
        </p:xfrm>
        <a:graphic>
          <a:graphicData uri="http://schemas.openxmlformats.org/presentationml/2006/ole">
            <mc:AlternateContent xmlns:mc="http://schemas.openxmlformats.org/markup-compatibility/2006">
              <mc:Choice xmlns:v="urn:schemas-microsoft-com:vml" Requires="v">
                <p:oleObj spid="_x0000_s38026" name="Equation" r:id="rId17" imgW="866657" imgH="228634" progId="Equation.DSMT4">
                  <p:embed/>
                </p:oleObj>
              </mc:Choice>
              <mc:Fallback>
                <p:oleObj name="Equation" r:id="rId17" imgW="866657" imgH="228634" progId="Equation.DSMT4">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24075" y="4760913"/>
                        <a:ext cx="1828800" cy="5032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201" name="Object 9">
            <a:extLst>
              <a:ext uri="{FF2B5EF4-FFF2-40B4-BE49-F238E27FC236}">
                <a16:creationId xmlns:a16="http://schemas.microsoft.com/office/drawing/2014/main" xmlns="" id="{9616BEF9-1923-412E-8F7B-7C86543DF17D}"/>
              </a:ext>
            </a:extLst>
          </p:cNvPr>
          <p:cNvGraphicFramePr>
            <a:graphicFrameLocks noChangeAspect="1"/>
          </p:cNvGraphicFramePr>
          <p:nvPr/>
        </p:nvGraphicFramePr>
        <p:xfrm>
          <a:off x="5003800" y="4724400"/>
          <a:ext cx="2928938" cy="463550"/>
        </p:xfrm>
        <a:graphic>
          <a:graphicData uri="http://schemas.openxmlformats.org/presentationml/2006/ole">
            <mc:AlternateContent xmlns:mc="http://schemas.openxmlformats.org/markup-compatibility/2006">
              <mc:Choice xmlns:v="urn:schemas-microsoft-com:vml" Requires="v">
                <p:oleObj spid="_x0000_s38027" name="Equation" r:id="rId19" imgW="1524000" imgH="228634" progId="Equation.DSMT4">
                  <p:embed/>
                </p:oleObj>
              </mc:Choice>
              <mc:Fallback>
                <p:oleObj name="Equation" r:id="rId19" imgW="1524000" imgH="228634" progId="Equation.DSMT4">
                  <p:embed/>
                  <p:pic>
                    <p:nvPicPr>
                      <p:cNvPr id="0"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03800" y="4724400"/>
                        <a:ext cx="2928938" cy="4635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02" name="Text Box 26">
            <a:extLst>
              <a:ext uri="{FF2B5EF4-FFF2-40B4-BE49-F238E27FC236}">
                <a16:creationId xmlns:a16="http://schemas.microsoft.com/office/drawing/2014/main" xmlns="" id="{C716CE46-6405-436B-924A-AAE2ECD6CAB5}"/>
              </a:ext>
            </a:extLst>
          </p:cNvPr>
          <p:cNvSpPr txBox="1">
            <a:spLocks noChangeArrowheads="1"/>
          </p:cNvSpPr>
          <p:nvPr/>
        </p:nvSpPr>
        <p:spPr bwMode="auto">
          <a:xfrm>
            <a:off x="174625" y="5364163"/>
            <a:ext cx="14938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2200" b="1">
                <a:latin typeface="Times New Roman" panose="02020603050405020304" pitchFamily="18" charset="0"/>
              </a:rPr>
              <a:t>势函数</a:t>
            </a:r>
          </a:p>
        </p:txBody>
      </p:sp>
      <p:sp>
        <p:nvSpPr>
          <p:cNvPr id="178203" name="Text Box 27">
            <a:extLst>
              <a:ext uri="{FF2B5EF4-FFF2-40B4-BE49-F238E27FC236}">
                <a16:creationId xmlns:a16="http://schemas.microsoft.com/office/drawing/2014/main" xmlns="" id="{CCF99957-A3EC-4EA1-B3DC-08AE562F7610}"/>
              </a:ext>
            </a:extLst>
          </p:cNvPr>
          <p:cNvSpPr txBox="1">
            <a:spLocks noChangeArrowheads="1"/>
          </p:cNvSpPr>
          <p:nvPr/>
        </p:nvSpPr>
        <p:spPr bwMode="auto">
          <a:xfrm>
            <a:off x="174625" y="5897563"/>
            <a:ext cx="16589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2200" b="1">
                <a:latin typeface="Times New Roman" panose="02020603050405020304" pitchFamily="18" charset="0"/>
              </a:rPr>
              <a:t>流函数</a:t>
            </a:r>
          </a:p>
        </p:txBody>
      </p:sp>
      <p:sp>
        <p:nvSpPr>
          <p:cNvPr id="37906" name="标题 1">
            <a:extLst>
              <a:ext uri="{FF2B5EF4-FFF2-40B4-BE49-F238E27FC236}">
                <a16:creationId xmlns:a16="http://schemas.microsoft.com/office/drawing/2014/main" xmlns="" id="{8E3E6A67-1CC7-4C35-BFC7-3E89EFB1FC29}"/>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§3-2</a:t>
            </a:r>
            <a:r>
              <a:rPr lang="zh-CN" altLang="en-US" sz="2000" b="1">
                <a:solidFill>
                  <a:srgbClr val="C2F0FF"/>
                </a:solidFill>
              </a:rPr>
              <a:t>拉普拉斯方程的基本解</a:t>
            </a:r>
            <a:endParaRPr lang="zh-CN" altLang="en-US">
              <a:solidFill>
                <a:srgbClr val="C2F0FF"/>
              </a:solidFill>
            </a:endParaRPr>
          </a:p>
        </p:txBody>
      </p:sp>
      <p:sp>
        <p:nvSpPr>
          <p:cNvPr id="20" name="Rectangle 3">
            <a:extLst>
              <a:ext uri="{FF2B5EF4-FFF2-40B4-BE49-F238E27FC236}">
                <a16:creationId xmlns:a16="http://schemas.microsoft.com/office/drawing/2014/main" xmlns="" id="{22F2A7A0-B251-4E28-AE7B-78B6A95095FB}"/>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82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82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2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81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819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820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81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7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99" grpId="0"/>
      <p:bldP spid="178202" grpId="0"/>
      <p:bldP spid="1782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a:extLst>
              <a:ext uri="{FF2B5EF4-FFF2-40B4-BE49-F238E27FC236}">
                <a16:creationId xmlns:a16="http://schemas.microsoft.com/office/drawing/2014/main" xmlns="" id="{B8A560AB-8905-4398-894F-EA10E164D697}"/>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C88F94D-D94D-4437-8622-A2C0939F0821}" type="slidenum">
              <a:rPr lang="en-US" altLang="zh-CN">
                <a:latin typeface="Calibri" panose="020F0502020204030204" pitchFamily="34" charset="0"/>
              </a:rPr>
              <a:pPr/>
              <a:t>17</a:t>
            </a:fld>
            <a:endParaRPr lang="en-US" altLang="zh-CN">
              <a:latin typeface="Calibri" panose="020F0502020204030204" pitchFamily="34" charset="0"/>
            </a:endParaRPr>
          </a:p>
        </p:txBody>
      </p:sp>
      <p:sp>
        <p:nvSpPr>
          <p:cNvPr id="128025" name="Text Box 25">
            <a:extLst>
              <a:ext uri="{FF2B5EF4-FFF2-40B4-BE49-F238E27FC236}">
                <a16:creationId xmlns:a16="http://schemas.microsoft.com/office/drawing/2014/main" xmlns="" id="{68481EEB-DFB8-43D0-A517-713A6E5CD483}"/>
              </a:ext>
            </a:extLst>
          </p:cNvPr>
          <p:cNvSpPr txBox="1">
            <a:spLocks noChangeArrowheads="1"/>
          </p:cNvSpPr>
          <p:nvPr/>
        </p:nvSpPr>
        <p:spPr bwMode="auto">
          <a:xfrm>
            <a:off x="533400" y="1350963"/>
            <a:ext cx="7543800" cy="8540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solidFill>
                  <a:srgbClr val="080808"/>
                </a:solidFill>
                <a:latin typeface="Times New Roman" panose="02020603050405020304" pitchFamily="18" charset="0"/>
              </a:rPr>
              <a:t>点源（</a:t>
            </a:r>
            <a:r>
              <a:rPr lang="en-US" altLang="zh-CN" sz="2200" b="1" i="1">
                <a:solidFill>
                  <a:srgbClr val="080808"/>
                </a:solidFill>
                <a:latin typeface="Times New Roman" panose="02020603050405020304" pitchFamily="18" charset="0"/>
              </a:rPr>
              <a:t>Q </a:t>
            </a:r>
            <a:r>
              <a:rPr lang="en-US" altLang="zh-CN" sz="2200" b="1">
                <a:solidFill>
                  <a:srgbClr val="080808"/>
                </a:solidFill>
                <a:latin typeface="Times New Roman" panose="02020603050405020304" pitchFamily="18" charset="0"/>
              </a:rPr>
              <a:t>&gt; 0</a:t>
            </a:r>
            <a:r>
              <a:rPr lang="zh-CN" altLang="en-US" sz="2200" b="1">
                <a:solidFill>
                  <a:srgbClr val="080808"/>
                </a:solidFill>
                <a:latin typeface="Times New Roman" panose="02020603050405020304" pitchFamily="18" charset="0"/>
              </a:rPr>
              <a:t>）：流体从一点均匀地流向各方向；</a:t>
            </a:r>
          </a:p>
          <a:p>
            <a:pPr>
              <a:spcBef>
                <a:spcPct val="25000"/>
              </a:spcBef>
              <a:buClrTx/>
              <a:buSzTx/>
              <a:buFontTx/>
              <a:buNone/>
            </a:pPr>
            <a:r>
              <a:rPr lang="zh-CN" altLang="en-US" sz="2200" b="1">
                <a:solidFill>
                  <a:srgbClr val="080808"/>
                </a:solidFill>
                <a:latin typeface="Times New Roman" panose="02020603050405020304" pitchFamily="18" charset="0"/>
              </a:rPr>
              <a:t>点汇（</a:t>
            </a:r>
            <a:r>
              <a:rPr lang="en-US" altLang="zh-CN" sz="2200" b="1" i="1">
                <a:solidFill>
                  <a:srgbClr val="080808"/>
                </a:solidFill>
                <a:latin typeface="Times New Roman" panose="02020603050405020304" pitchFamily="18" charset="0"/>
              </a:rPr>
              <a:t>Q </a:t>
            </a:r>
            <a:r>
              <a:rPr lang="en-US" altLang="zh-CN" sz="2200" b="1">
                <a:solidFill>
                  <a:srgbClr val="080808"/>
                </a:solidFill>
                <a:latin typeface="Times New Roman" panose="02020603050405020304" pitchFamily="18" charset="0"/>
              </a:rPr>
              <a:t>&lt; 0</a:t>
            </a:r>
            <a:r>
              <a:rPr lang="zh-CN" altLang="en-US" sz="2200" b="1">
                <a:solidFill>
                  <a:srgbClr val="080808"/>
                </a:solidFill>
                <a:latin typeface="Times New Roman" panose="02020603050405020304" pitchFamily="18" charset="0"/>
              </a:rPr>
              <a:t>）：流体从各方向均匀地流入一点。</a:t>
            </a:r>
          </a:p>
        </p:txBody>
      </p:sp>
      <p:graphicFrame>
        <p:nvGraphicFramePr>
          <p:cNvPr id="128029" name="Object 2">
            <a:extLst>
              <a:ext uri="{FF2B5EF4-FFF2-40B4-BE49-F238E27FC236}">
                <a16:creationId xmlns:a16="http://schemas.microsoft.com/office/drawing/2014/main" xmlns="" id="{037C31E1-9081-49FE-9BAB-5B1DCA571BA8}"/>
              </a:ext>
            </a:extLst>
          </p:cNvPr>
          <p:cNvGraphicFramePr>
            <a:graphicFrameLocks noChangeAspect="1"/>
          </p:cNvGraphicFramePr>
          <p:nvPr/>
        </p:nvGraphicFramePr>
        <p:xfrm>
          <a:off x="914400" y="4040188"/>
          <a:ext cx="2819400" cy="652462"/>
        </p:xfrm>
        <a:graphic>
          <a:graphicData uri="http://schemas.openxmlformats.org/presentationml/2006/ole">
            <mc:AlternateContent xmlns:mc="http://schemas.openxmlformats.org/markup-compatibility/2006">
              <mc:Choice xmlns:v="urn:schemas-microsoft-com:vml" Requires="v">
                <p:oleObj spid="_x0000_s39043" name="Equation" r:id="rId3" imgW="1733584" imgH="380876" progId="Equation.DSMT4">
                  <p:embed/>
                </p:oleObj>
              </mc:Choice>
              <mc:Fallback>
                <p:oleObj name="Equation" r:id="rId3" imgW="1733584" imgH="38087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40188"/>
                        <a:ext cx="2819400" cy="6524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30" name="Object 3">
            <a:extLst>
              <a:ext uri="{FF2B5EF4-FFF2-40B4-BE49-F238E27FC236}">
                <a16:creationId xmlns:a16="http://schemas.microsoft.com/office/drawing/2014/main" xmlns="" id="{D51125E0-8967-4CDF-9422-C5F84574DCA0}"/>
              </a:ext>
            </a:extLst>
          </p:cNvPr>
          <p:cNvGraphicFramePr>
            <a:graphicFrameLocks noChangeAspect="1"/>
          </p:cNvGraphicFramePr>
          <p:nvPr/>
        </p:nvGraphicFramePr>
        <p:xfrm>
          <a:off x="985838" y="5638800"/>
          <a:ext cx="2470150" cy="615950"/>
        </p:xfrm>
        <a:graphic>
          <a:graphicData uri="http://schemas.openxmlformats.org/presentationml/2006/ole">
            <mc:AlternateContent xmlns:mc="http://schemas.openxmlformats.org/markup-compatibility/2006">
              <mc:Choice xmlns:v="urn:schemas-microsoft-com:vml" Requires="v">
                <p:oleObj spid="_x0000_s39044" name="Equation" r:id="rId5" imgW="1504849" imgH="380876" progId="Equation.DSMT4">
                  <p:embed/>
                </p:oleObj>
              </mc:Choice>
              <mc:Fallback>
                <p:oleObj name="Equation" r:id="rId5" imgW="1504849" imgH="38087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38" y="5638800"/>
                        <a:ext cx="2470150" cy="6159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31" name="Text Box 31">
            <a:extLst>
              <a:ext uri="{FF2B5EF4-FFF2-40B4-BE49-F238E27FC236}">
                <a16:creationId xmlns:a16="http://schemas.microsoft.com/office/drawing/2014/main" xmlns="" id="{B213F2FC-5097-4DEA-BF6E-73007E566DD7}"/>
              </a:ext>
            </a:extLst>
          </p:cNvPr>
          <p:cNvSpPr txBox="1">
            <a:spLocks noChangeArrowheads="1"/>
          </p:cNvSpPr>
          <p:nvPr/>
        </p:nvSpPr>
        <p:spPr bwMode="auto">
          <a:xfrm>
            <a:off x="28575" y="376555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速度位</a:t>
            </a:r>
          </a:p>
        </p:txBody>
      </p:sp>
      <p:graphicFrame>
        <p:nvGraphicFramePr>
          <p:cNvPr id="128032" name="Object 4">
            <a:extLst>
              <a:ext uri="{FF2B5EF4-FFF2-40B4-BE49-F238E27FC236}">
                <a16:creationId xmlns:a16="http://schemas.microsoft.com/office/drawing/2014/main" xmlns="" id="{ECD580AE-6E05-4CC1-89BA-425670652C42}"/>
              </a:ext>
            </a:extLst>
          </p:cNvPr>
          <p:cNvGraphicFramePr>
            <a:graphicFrameLocks noChangeAspect="1"/>
          </p:cNvGraphicFramePr>
          <p:nvPr/>
        </p:nvGraphicFramePr>
        <p:xfrm>
          <a:off x="5180013" y="3541713"/>
          <a:ext cx="687387" cy="355600"/>
        </p:xfrm>
        <a:graphic>
          <a:graphicData uri="http://schemas.openxmlformats.org/presentationml/2006/ole">
            <mc:AlternateContent xmlns:mc="http://schemas.openxmlformats.org/markup-compatibility/2006">
              <mc:Choice xmlns:v="urn:schemas-microsoft-com:vml" Requires="v">
                <p:oleObj spid="_x0000_s39045" name="Equation" r:id="rId7" imgW="400016" imgH="219186" progId="Equation.DSMT4">
                  <p:embed/>
                </p:oleObj>
              </mc:Choice>
              <mc:Fallback>
                <p:oleObj name="Equation" r:id="rId7" imgW="400016" imgH="21918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0013" y="3541713"/>
                        <a:ext cx="687387" cy="355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8033" name="Picture 33" descr="c2">
            <a:extLst>
              <a:ext uri="{FF2B5EF4-FFF2-40B4-BE49-F238E27FC236}">
                <a16:creationId xmlns:a16="http://schemas.microsoft.com/office/drawing/2014/main" xmlns="" id="{C7C84412-13CA-472C-9384-DBD1FB9F80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5488" y="4081463"/>
            <a:ext cx="4311650" cy="2192337"/>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28035" name="Rectangle 35">
            <a:extLst>
              <a:ext uri="{FF2B5EF4-FFF2-40B4-BE49-F238E27FC236}">
                <a16:creationId xmlns:a16="http://schemas.microsoft.com/office/drawing/2014/main" xmlns="" id="{1BADD4AD-04C2-4612-A04E-DCF499175B59}"/>
              </a:ext>
            </a:extLst>
          </p:cNvPr>
          <p:cNvSpPr>
            <a:spLocks noChangeArrowheads="1"/>
          </p:cNvSpPr>
          <p:nvPr/>
        </p:nvSpPr>
        <p:spPr bwMode="auto">
          <a:xfrm>
            <a:off x="152400" y="2287588"/>
            <a:ext cx="84582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有径向速度，无周向速度；离源距离相等处，径向速度大小也相同</a:t>
            </a:r>
          </a:p>
        </p:txBody>
      </p:sp>
      <p:sp>
        <p:nvSpPr>
          <p:cNvPr id="128036" name="Text Box 36">
            <a:extLst>
              <a:ext uri="{FF2B5EF4-FFF2-40B4-BE49-F238E27FC236}">
                <a16:creationId xmlns:a16="http://schemas.microsoft.com/office/drawing/2014/main" xmlns="" id="{9F16A950-45C0-482F-92D1-37F549E7F458}"/>
              </a:ext>
            </a:extLst>
          </p:cNvPr>
          <p:cNvSpPr txBox="1">
            <a:spLocks noChangeArrowheads="1"/>
          </p:cNvSpPr>
          <p:nvPr/>
        </p:nvSpPr>
        <p:spPr bwMode="auto">
          <a:xfrm>
            <a:off x="76200" y="2819400"/>
            <a:ext cx="365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位于原点处的点源的总流量</a:t>
            </a:r>
          </a:p>
        </p:txBody>
      </p:sp>
      <p:graphicFrame>
        <p:nvGraphicFramePr>
          <p:cNvPr id="128037" name="Object 5">
            <a:extLst>
              <a:ext uri="{FF2B5EF4-FFF2-40B4-BE49-F238E27FC236}">
                <a16:creationId xmlns:a16="http://schemas.microsoft.com/office/drawing/2014/main" xmlns="" id="{8D8E1303-AB11-42D6-9D95-89BEE428054D}"/>
              </a:ext>
            </a:extLst>
          </p:cNvPr>
          <p:cNvGraphicFramePr>
            <a:graphicFrameLocks noChangeAspect="1"/>
          </p:cNvGraphicFramePr>
          <p:nvPr/>
        </p:nvGraphicFramePr>
        <p:xfrm>
          <a:off x="3600450" y="2847975"/>
          <a:ext cx="1079500" cy="381000"/>
        </p:xfrm>
        <a:graphic>
          <a:graphicData uri="http://schemas.openxmlformats.org/presentationml/2006/ole">
            <mc:AlternateContent xmlns:mc="http://schemas.openxmlformats.org/markup-compatibility/2006">
              <mc:Choice xmlns:v="urn:schemas-microsoft-com:vml" Requires="v">
                <p:oleObj spid="_x0000_s39046" name="Equation" r:id="rId10" imgW="647700" imgH="228600" progId="Equation.DSMT4">
                  <p:embed/>
                </p:oleObj>
              </mc:Choice>
              <mc:Fallback>
                <p:oleObj name="Equation" r:id="rId10" imgW="6477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0450" y="2847975"/>
                        <a:ext cx="1079500" cy="3810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38" name="Object 6">
            <a:extLst>
              <a:ext uri="{FF2B5EF4-FFF2-40B4-BE49-F238E27FC236}">
                <a16:creationId xmlns:a16="http://schemas.microsoft.com/office/drawing/2014/main" xmlns="" id="{5CD15E76-FDC3-4B42-A259-6A5993F2E08A}"/>
              </a:ext>
            </a:extLst>
          </p:cNvPr>
          <p:cNvGraphicFramePr>
            <a:graphicFrameLocks noChangeAspect="1"/>
          </p:cNvGraphicFramePr>
          <p:nvPr/>
        </p:nvGraphicFramePr>
        <p:xfrm>
          <a:off x="5105400" y="2667000"/>
          <a:ext cx="908050" cy="609600"/>
        </p:xfrm>
        <a:graphic>
          <a:graphicData uri="http://schemas.openxmlformats.org/presentationml/2006/ole">
            <mc:AlternateContent xmlns:mc="http://schemas.openxmlformats.org/markup-compatibility/2006">
              <mc:Choice xmlns:v="urn:schemas-microsoft-com:vml" Requires="v">
                <p:oleObj spid="_x0000_s39047" name="Equation" r:id="rId12" imgW="583947" imgH="393529" progId="Equation.DSMT4">
                  <p:embed/>
                </p:oleObj>
              </mc:Choice>
              <mc:Fallback>
                <p:oleObj name="Equation" r:id="rId12" imgW="583947" imgH="393529"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5400" y="2667000"/>
                        <a:ext cx="908050" cy="609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39" name="Object 7">
            <a:extLst>
              <a:ext uri="{FF2B5EF4-FFF2-40B4-BE49-F238E27FC236}">
                <a16:creationId xmlns:a16="http://schemas.microsoft.com/office/drawing/2014/main" xmlns="" id="{118B2714-6DC0-4F48-85FD-F9650FBCD490}"/>
              </a:ext>
            </a:extLst>
          </p:cNvPr>
          <p:cNvGraphicFramePr>
            <a:graphicFrameLocks noChangeAspect="1"/>
          </p:cNvGraphicFramePr>
          <p:nvPr/>
        </p:nvGraphicFramePr>
        <p:xfrm>
          <a:off x="6719888" y="2667000"/>
          <a:ext cx="1524000" cy="1320800"/>
        </p:xfrm>
        <a:graphic>
          <a:graphicData uri="http://schemas.openxmlformats.org/presentationml/2006/ole">
            <mc:AlternateContent xmlns:mc="http://schemas.openxmlformats.org/markup-compatibility/2006">
              <mc:Choice xmlns:v="urn:schemas-microsoft-com:vml" Requires="v">
                <p:oleObj spid="_x0000_s39048" name="Equation" r:id="rId14" imgW="1002865" imgH="863225" progId="Equation.DSMT4">
                  <p:embed/>
                </p:oleObj>
              </mc:Choice>
              <mc:Fallback>
                <p:oleObj name="Equation" r:id="rId14" imgW="1002865" imgH="863225"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9888" y="2667000"/>
                        <a:ext cx="1524000" cy="1320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83" name="Object 8">
            <a:extLst>
              <a:ext uri="{FF2B5EF4-FFF2-40B4-BE49-F238E27FC236}">
                <a16:creationId xmlns:a16="http://schemas.microsoft.com/office/drawing/2014/main" xmlns="" id="{205FE968-F96A-4F93-A3B0-0098830E7299}"/>
              </a:ext>
            </a:extLst>
          </p:cNvPr>
          <p:cNvGraphicFramePr>
            <a:graphicFrameLocks noChangeAspect="1"/>
          </p:cNvGraphicFramePr>
          <p:nvPr/>
        </p:nvGraphicFramePr>
        <p:xfrm>
          <a:off x="914400" y="3276600"/>
          <a:ext cx="3048000" cy="704850"/>
        </p:xfrm>
        <a:graphic>
          <a:graphicData uri="http://schemas.openxmlformats.org/presentationml/2006/ole">
            <mc:AlternateContent xmlns:mc="http://schemas.openxmlformats.org/markup-compatibility/2006">
              <mc:Choice xmlns:v="urn:schemas-microsoft-com:vml" Requires="v">
                <p:oleObj spid="_x0000_s39049" name="Equation" r:id="rId16" imgW="1695551" imgH="380876" progId="Equation.DSMT4">
                  <p:embed/>
                </p:oleObj>
              </mc:Choice>
              <mc:Fallback>
                <p:oleObj name="Equation" r:id="rId16" imgW="1695551" imgH="380876"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4400" y="3276600"/>
                        <a:ext cx="3048000" cy="7048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84" name="Object 9">
            <a:extLst>
              <a:ext uri="{FF2B5EF4-FFF2-40B4-BE49-F238E27FC236}">
                <a16:creationId xmlns:a16="http://schemas.microsoft.com/office/drawing/2014/main" xmlns="" id="{B8264075-9785-479F-8DF3-4B4705231751}"/>
              </a:ext>
            </a:extLst>
          </p:cNvPr>
          <p:cNvGraphicFramePr>
            <a:graphicFrameLocks noChangeAspect="1"/>
          </p:cNvGraphicFramePr>
          <p:nvPr/>
        </p:nvGraphicFramePr>
        <p:xfrm>
          <a:off x="958850" y="4833938"/>
          <a:ext cx="3036888" cy="704850"/>
        </p:xfrm>
        <a:graphic>
          <a:graphicData uri="http://schemas.openxmlformats.org/presentationml/2006/ole">
            <mc:AlternateContent xmlns:mc="http://schemas.openxmlformats.org/markup-compatibility/2006">
              <mc:Choice xmlns:v="urn:schemas-microsoft-com:vml" Requires="v">
                <p:oleObj spid="_x0000_s39050" name="Equation" r:id="rId18" imgW="1676400" imgH="380876" progId="Equation.DSMT4">
                  <p:embed/>
                </p:oleObj>
              </mc:Choice>
              <mc:Fallback>
                <p:oleObj name="Equation" r:id="rId18" imgW="1676400" imgH="380876"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8850" y="4833938"/>
                        <a:ext cx="3036888" cy="7048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85" name="Rectangle 85">
            <a:extLst>
              <a:ext uri="{FF2B5EF4-FFF2-40B4-BE49-F238E27FC236}">
                <a16:creationId xmlns:a16="http://schemas.microsoft.com/office/drawing/2014/main" xmlns="" id="{B55C0865-2C29-4987-B0DF-B9C2C0D38D7D}"/>
              </a:ext>
            </a:extLst>
          </p:cNvPr>
          <p:cNvSpPr>
            <a:spLocks noChangeArrowheads="1"/>
          </p:cNvSpPr>
          <p:nvPr/>
        </p:nvSpPr>
        <p:spPr bwMode="auto">
          <a:xfrm>
            <a:off x="39688" y="5183188"/>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流函数</a:t>
            </a:r>
          </a:p>
        </p:txBody>
      </p:sp>
      <p:sp>
        <p:nvSpPr>
          <p:cNvPr id="38929" name="标题 1">
            <a:extLst>
              <a:ext uri="{FF2B5EF4-FFF2-40B4-BE49-F238E27FC236}">
                <a16:creationId xmlns:a16="http://schemas.microsoft.com/office/drawing/2014/main" xmlns="" id="{949B5189-B331-4883-BF33-809A9F99804F}"/>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§3-2</a:t>
            </a:r>
            <a:r>
              <a:rPr lang="zh-CN" altLang="en-US" sz="2000" b="1">
                <a:solidFill>
                  <a:srgbClr val="C2F0FF"/>
                </a:solidFill>
              </a:rPr>
              <a:t>拉普拉斯方程的基本解</a:t>
            </a:r>
            <a:endParaRPr lang="zh-CN" altLang="en-US">
              <a:solidFill>
                <a:srgbClr val="C2F0FF"/>
              </a:solidFill>
            </a:endParaRPr>
          </a:p>
        </p:txBody>
      </p:sp>
      <p:sp>
        <p:nvSpPr>
          <p:cNvPr id="19" name="Rectangle 3">
            <a:extLst>
              <a:ext uri="{FF2B5EF4-FFF2-40B4-BE49-F238E27FC236}">
                <a16:creationId xmlns:a16="http://schemas.microsoft.com/office/drawing/2014/main" xmlns="" id="{CE368381-407C-411E-B732-54B81B4259E6}"/>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80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0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03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280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0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803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803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80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2802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80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808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28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5" grpId="0" animBg="1" autoUpdateAnimBg="0"/>
      <p:bldP spid="128031" grpId="0" autoUpdateAnimBg="0"/>
      <p:bldP spid="128035" grpId="0" animBg="1"/>
      <p:bldP spid="128036" grpId="0"/>
      <p:bldP spid="1280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2">
            <a:extLst>
              <a:ext uri="{FF2B5EF4-FFF2-40B4-BE49-F238E27FC236}">
                <a16:creationId xmlns:a16="http://schemas.microsoft.com/office/drawing/2014/main" xmlns="" id="{6A094232-BFED-4B66-B645-250AD9055637}"/>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D1DB72C-BD7C-49B4-BC23-11242394B4E2}" type="slidenum">
              <a:rPr lang="en-US" altLang="zh-CN">
                <a:latin typeface="Calibri" panose="020F0502020204030204" pitchFamily="34" charset="0"/>
              </a:rPr>
              <a:pPr/>
              <a:t>18</a:t>
            </a:fld>
            <a:endParaRPr lang="en-US" altLang="zh-CN">
              <a:latin typeface="Calibri" panose="020F0502020204030204" pitchFamily="34" charset="0"/>
            </a:endParaRPr>
          </a:p>
        </p:txBody>
      </p:sp>
      <p:sp>
        <p:nvSpPr>
          <p:cNvPr id="39939" name="Text Box 4">
            <a:extLst>
              <a:ext uri="{FF2B5EF4-FFF2-40B4-BE49-F238E27FC236}">
                <a16:creationId xmlns:a16="http://schemas.microsoft.com/office/drawing/2014/main" xmlns="" id="{A4A4739A-9509-4C74-BB1D-336E1C68C392}"/>
              </a:ext>
            </a:extLst>
          </p:cNvPr>
          <p:cNvSpPr txBox="1">
            <a:spLocks noChangeArrowheads="1"/>
          </p:cNvSpPr>
          <p:nvPr/>
        </p:nvSpPr>
        <p:spPr bwMode="auto">
          <a:xfrm>
            <a:off x="609600" y="1376363"/>
            <a:ext cx="7543800" cy="8540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solidFill>
                  <a:srgbClr val="080808"/>
                </a:solidFill>
                <a:latin typeface="Times New Roman" panose="02020603050405020304" pitchFamily="18" charset="0"/>
              </a:rPr>
              <a:t>点源（</a:t>
            </a:r>
            <a:r>
              <a:rPr lang="en-US" altLang="zh-CN" sz="2200" b="1" i="1">
                <a:solidFill>
                  <a:srgbClr val="080808"/>
                </a:solidFill>
                <a:latin typeface="Times New Roman" panose="02020603050405020304" pitchFamily="18" charset="0"/>
              </a:rPr>
              <a:t>Q </a:t>
            </a:r>
            <a:r>
              <a:rPr lang="en-US" altLang="zh-CN" sz="2200" b="1">
                <a:solidFill>
                  <a:srgbClr val="080808"/>
                </a:solidFill>
                <a:latin typeface="Times New Roman" panose="02020603050405020304" pitchFamily="18" charset="0"/>
              </a:rPr>
              <a:t>&gt; 0</a:t>
            </a:r>
            <a:r>
              <a:rPr lang="zh-CN" altLang="en-US" sz="2200" b="1">
                <a:solidFill>
                  <a:srgbClr val="080808"/>
                </a:solidFill>
                <a:latin typeface="Times New Roman" panose="02020603050405020304" pitchFamily="18" charset="0"/>
              </a:rPr>
              <a:t>）：流体从一点均匀地流向各方向；</a:t>
            </a:r>
          </a:p>
          <a:p>
            <a:pPr>
              <a:spcBef>
                <a:spcPct val="25000"/>
              </a:spcBef>
              <a:buClrTx/>
              <a:buSzTx/>
              <a:buFontTx/>
              <a:buNone/>
            </a:pPr>
            <a:r>
              <a:rPr lang="zh-CN" altLang="en-US" sz="2200" b="1">
                <a:solidFill>
                  <a:srgbClr val="080808"/>
                </a:solidFill>
                <a:latin typeface="Times New Roman" panose="02020603050405020304" pitchFamily="18" charset="0"/>
              </a:rPr>
              <a:t>点汇（</a:t>
            </a:r>
            <a:r>
              <a:rPr lang="en-US" altLang="zh-CN" sz="2200" b="1" i="1">
                <a:solidFill>
                  <a:srgbClr val="080808"/>
                </a:solidFill>
                <a:latin typeface="Times New Roman" panose="02020603050405020304" pitchFamily="18" charset="0"/>
              </a:rPr>
              <a:t>Q </a:t>
            </a:r>
            <a:r>
              <a:rPr lang="en-US" altLang="zh-CN" sz="2200" b="1">
                <a:solidFill>
                  <a:srgbClr val="080808"/>
                </a:solidFill>
                <a:latin typeface="Times New Roman" panose="02020603050405020304" pitchFamily="18" charset="0"/>
              </a:rPr>
              <a:t>&lt; 0</a:t>
            </a:r>
            <a:r>
              <a:rPr lang="zh-CN" altLang="en-US" sz="2200" b="1">
                <a:solidFill>
                  <a:srgbClr val="080808"/>
                </a:solidFill>
                <a:latin typeface="Times New Roman" panose="02020603050405020304" pitchFamily="18" charset="0"/>
              </a:rPr>
              <a:t>）：流体从各方向均匀地流入一点。</a:t>
            </a:r>
          </a:p>
        </p:txBody>
      </p:sp>
      <p:graphicFrame>
        <p:nvGraphicFramePr>
          <p:cNvPr id="39940" name="Object 2">
            <a:extLst>
              <a:ext uri="{FF2B5EF4-FFF2-40B4-BE49-F238E27FC236}">
                <a16:creationId xmlns:a16="http://schemas.microsoft.com/office/drawing/2014/main" xmlns="" id="{4D2F48B7-C200-4186-B4FF-F5F1BB709DCC}"/>
              </a:ext>
            </a:extLst>
          </p:cNvPr>
          <p:cNvGraphicFramePr>
            <a:graphicFrameLocks noChangeAspect="1"/>
          </p:cNvGraphicFramePr>
          <p:nvPr/>
        </p:nvGraphicFramePr>
        <p:xfrm>
          <a:off x="1066800" y="3681413"/>
          <a:ext cx="3246438" cy="749300"/>
        </p:xfrm>
        <a:graphic>
          <a:graphicData uri="http://schemas.openxmlformats.org/presentationml/2006/ole">
            <mc:AlternateContent xmlns:mc="http://schemas.openxmlformats.org/markup-compatibility/2006">
              <mc:Choice xmlns:v="urn:schemas-microsoft-com:vml" Requires="v">
                <p:oleObj spid="_x0000_s40032" name="Equation" r:id="rId3" imgW="1733584" imgH="380876" progId="Equation.DSMT4">
                  <p:embed/>
                </p:oleObj>
              </mc:Choice>
              <mc:Fallback>
                <p:oleObj name="Equation" r:id="rId3" imgW="1733584" imgH="38087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681413"/>
                        <a:ext cx="3246438" cy="74930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1" name="Object 3">
            <a:extLst>
              <a:ext uri="{FF2B5EF4-FFF2-40B4-BE49-F238E27FC236}">
                <a16:creationId xmlns:a16="http://schemas.microsoft.com/office/drawing/2014/main" xmlns="" id="{4C780D2C-2A92-47D7-B0BA-F1AC8BBEC070}"/>
              </a:ext>
            </a:extLst>
          </p:cNvPr>
          <p:cNvGraphicFramePr>
            <a:graphicFrameLocks noChangeAspect="1"/>
          </p:cNvGraphicFramePr>
          <p:nvPr/>
        </p:nvGraphicFramePr>
        <p:xfrm>
          <a:off x="1136650" y="4802188"/>
          <a:ext cx="2886075" cy="747712"/>
        </p:xfrm>
        <a:graphic>
          <a:graphicData uri="http://schemas.openxmlformats.org/presentationml/2006/ole">
            <mc:AlternateContent xmlns:mc="http://schemas.openxmlformats.org/markup-compatibility/2006">
              <mc:Choice xmlns:v="urn:schemas-microsoft-com:vml" Requires="v">
                <p:oleObj spid="_x0000_s40033" name="Equation" r:id="rId5" imgW="1504849" imgH="380876" progId="Equation.DSMT4">
                  <p:embed/>
                </p:oleObj>
              </mc:Choice>
              <mc:Fallback>
                <p:oleObj name="Equation" r:id="rId5" imgW="1504849" imgH="38087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650" y="4802188"/>
                        <a:ext cx="2886075" cy="7477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7">
            <a:extLst>
              <a:ext uri="{FF2B5EF4-FFF2-40B4-BE49-F238E27FC236}">
                <a16:creationId xmlns:a16="http://schemas.microsoft.com/office/drawing/2014/main" xmlns="" id="{4A4D1AF2-FFE6-45E9-A1EC-535E482AAC05}"/>
              </a:ext>
            </a:extLst>
          </p:cNvPr>
          <p:cNvSpPr txBox="1">
            <a:spLocks noChangeArrowheads="1"/>
          </p:cNvSpPr>
          <p:nvPr/>
        </p:nvSpPr>
        <p:spPr bwMode="auto">
          <a:xfrm>
            <a:off x="0" y="384175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速度位</a:t>
            </a:r>
          </a:p>
        </p:txBody>
      </p:sp>
      <p:sp>
        <p:nvSpPr>
          <p:cNvPr id="39943" name="Rectangle 10">
            <a:extLst>
              <a:ext uri="{FF2B5EF4-FFF2-40B4-BE49-F238E27FC236}">
                <a16:creationId xmlns:a16="http://schemas.microsoft.com/office/drawing/2014/main" xmlns="" id="{C7B02054-FE94-468D-A60C-0CE52660BD3D}"/>
              </a:ext>
            </a:extLst>
          </p:cNvPr>
          <p:cNvSpPr>
            <a:spLocks noChangeArrowheads="1"/>
          </p:cNvSpPr>
          <p:nvPr/>
        </p:nvSpPr>
        <p:spPr bwMode="auto">
          <a:xfrm>
            <a:off x="228600" y="2409825"/>
            <a:ext cx="84582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有径向速度，无周向速度；离源距离相等处，径向速度大小也相同</a:t>
            </a:r>
          </a:p>
        </p:txBody>
      </p:sp>
      <p:sp>
        <p:nvSpPr>
          <p:cNvPr id="39944" name="Text Box 11">
            <a:extLst>
              <a:ext uri="{FF2B5EF4-FFF2-40B4-BE49-F238E27FC236}">
                <a16:creationId xmlns:a16="http://schemas.microsoft.com/office/drawing/2014/main" xmlns="" id="{9A3BD069-7621-4A3C-AE2D-14633DCAA3E1}"/>
              </a:ext>
            </a:extLst>
          </p:cNvPr>
          <p:cNvSpPr txBox="1">
            <a:spLocks noChangeArrowheads="1"/>
          </p:cNvSpPr>
          <p:nvPr/>
        </p:nvSpPr>
        <p:spPr bwMode="auto">
          <a:xfrm>
            <a:off x="76200" y="3003550"/>
            <a:ext cx="365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位于原点处的点源</a:t>
            </a:r>
          </a:p>
        </p:txBody>
      </p:sp>
      <p:sp>
        <p:nvSpPr>
          <p:cNvPr id="39945" name="Rectangle 17">
            <a:extLst>
              <a:ext uri="{FF2B5EF4-FFF2-40B4-BE49-F238E27FC236}">
                <a16:creationId xmlns:a16="http://schemas.microsoft.com/office/drawing/2014/main" xmlns="" id="{366E73D2-1C49-4E4F-A95C-4747CDF04AF3}"/>
              </a:ext>
            </a:extLst>
          </p:cNvPr>
          <p:cNvSpPr>
            <a:spLocks noChangeArrowheads="1"/>
          </p:cNvSpPr>
          <p:nvPr/>
        </p:nvSpPr>
        <p:spPr bwMode="auto">
          <a:xfrm>
            <a:off x="0" y="498475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流函数</a:t>
            </a:r>
          </a:p>
        </p:txBody>
      </p:sp>
      <p:sp>
        <p:nvSpPr>
          <p:cNvPr id="130066" name="Text Box 18">
            <a:extLst>
              <a:ext uri="{FF2B5EF4-FFF2-40B4-BE49-F238E27FC236}">
                <a16:creationId xmlns:a16="http://schemas.microsoft.com/office/drawing/2014/main" xmlns="" id="{BF7BEC3B-E97F-4A3D-8F54-11950DC34808}"/>
              </a:ext>
            </a:extLst>
          </p:cNvPr>
          <p:cNvSpPr txBox="1">
            <a:spLocks noChangeArrowheads="1"/>
          </p:cNvSpPr>
          <p:nvPr/>
        </p:nvSpPr>
        <p:spPr bwMode="auto">
          <a:xfrm>
            <a:off x="4419600" y="3049588"/>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          处的点源		</a:t>
            </a:r>
          </a:p>
        </p:txBody>
      </p:sp>
      <p:graphicFrame>
        <p:nvGraphicFramePr>
          <p:cNvPr id="130067" name="Object 4">
            <a:extLst>
              <a:ext uri="{FF2B5EF4-FFF2-40B4-BE49-F238E27FC236}">
                <a16:creationId xmlns:a16="http://schemas.microsoft.com/office/drawing/2014/main" xmlns="" id="{EF914B00-8306-4B3B-A13A-262441A06841}"/>
              </a:ext>
            </a:extLst>
          </p:cNvPr>
          <p:cNvGraphicFramePr>
            <a:graphicFrameLocks noChangeAspect="1"/>
          </p:cNvGraphicFramePr>
          <p:nvPr/>
        </p:nvGraphicFramePr>
        <p:xfrm>
          <a:off x="5105400" y="3125788"/>
          <a:ext cx="685800" cy="360362"/>
        </p:xfrm>
        <a:graphic>
          <a:graphicData uri="http://schemas.openxmlformats.org/presentationml/2006/ole">
            <mc:AlternateContent xmlns:mc="http://schemas.openxmlformats.org/markup-compatibility/2006">
              <mc:Choice xmlns:v="urn:schemas-microsoft-com:vml" Requires="v">
                <p:oleObj spid="_x0000_s40034" name="Equation" r:id="rId7" imgW="371424" imgH="190573" progId="Equation.DSMT4">
                  <p:embed/>
                </p:oleObj>
              </mc:Choice>
              <mc:Fallback>
                <p:oleObj name="Equation" r:id="rId7" imgW="371424" imgH="190573"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3125788"/>
                        <a:ext cx="6858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68" name="Object 5">
            <a:extLst>
              <a:ext uri="{FF2B5EF4-FFF2-40B4-BE49-F238E27FC236}">
                <a16:creationId xmlns:a16="http://schemas.microsoft.com/office/drawing/2014/main" xmlns="" id="{90F4699D-2838-42C8-A536-279B7FA14640}"/>
              </a:ext>
            </a:extLst>
          </p:cNvPr>
          <p:cNvGraphicFramePr>
            <a:graphicFrameLocks noChangeAspect="1"/>
          </p:cNvGraphicFramePr>
          <p:nvPr/>
        </p:nvGraphicFramePr>
        <p:xfrm>
          <a:off x="4608513" y="3659188"/>
          <a:ext cx="3209925" cy="744537"/>
        </p:xfrm>
        <a:graphic>
          <a:graphicData uri="http://schemas.openxmlformats.org/presentationml/2006/ole">
            <mc:AlternateContent xmlns:mc="http://schemas.openxmlformats.org/markup-compatibility/2006">
              <mc:Choice xmlns:v="urn:schemas-microsoft-com:vml" Requires="v">
                <p:oleObj spid="_x0000_s40035" name="Equation" r:id="rId9" imgW="1854200" imgH="393700" progId="Equation.DSMT4">
                  <p:embed/>
                </p:oleObj>
              </mc:Choice>
              <mc:Fallback>
                <p:oleObj name="Equation" r:id="rId9" imgW="1854200" imgH="3937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8513" y="3659188"/>
                        <a:ext cx="3209925" cy="7445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9" name="Object 6">
            <a:extLst>
              <a:ext uri="{FF2B5EF4-FFF2-40B4-BE49-F238E27FC236}">
                <a16:creationId xmlns:a16="http://schemas.microsoft.com/office/drawing/2014/main" xmlns="" id="{719365B1-7D7C-4AEB-87AD-838BECE42E40}"/>
              </a:ext>
            </a:extLst>
          </p:cNvPr>
          <p:cNvGraphicFramePr>
            <a:graphicFrameLocks noChangeAspect="1"/>
          </p:cNvGraphicFramePr>
          <p:nvPr/>
        </p:nvGraphicFramePr>
        <p:xfrm>
          <a:off x="4684713" y="4802188"/>
          <a:ext cx="2732087" cy="817562"/>
        </p:xfrm>
        <a:graphic>
          <a:graphicData uri="http://schemas.openxmlformats.org/presentationml/2006/ole">
            <mc:AlternateContent xmlns:mc="http://schemas.openxmlformats.org/markup-compatibility/2006">
              <mc:Choice xmlns:v="urn:schemas-microsoft-com:vml" Requires="v">
                <p:oleObj spid="_x0000_s40036" name="Equation" r:id="rId11" imgW="1257300" imgH="419100" progId="Equation.DSMT4">
                  <p:embed/>
                </p:oleObj>
              </mc:Choice>
              <mc:Fallback>
                <p:oleObj name="Equation" r:id="rId11" imgW="1257300" imgH="4191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4713" y="4802188"/>
                        <a:ext cx="2732087" cy="81756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1" name="Rectangle 23">
            <a:extLst>
              <a:ext uri="{FF2B5EF4-FFF2-40B4-BE49-F238E27FC236}">
                <a16:creationId xmlns:a16="http://schemas.microsoft.com/office/drawing/2014/main" xmlns="" id="{86F93E3A-4D33-4ACE-A35C-CB16D079894C}"/>
              </a:ext>
            </a:extLst>
          </p:cNvPr>
          <p:cNvSpPr>
            <a:spLocks noChangeArrowheads="1"/>
          </p:cNvSpPr>
          <p:nvPr/>
        </p:nvSpPr>
        <p:spPr bwMode="auto">
          <a:xfrm>
            <a:off x="2362200" y="5876925"/>
            <a:ext cx="180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b="1">
                <a:latin typeface="Arial" panose="020B0604020202020204" pitchFamily="34" charset="0"/>
              </a:rPr>
              <a:t> </a:t>
            </a:r>
            <a:r>
              <a:rPr lang="zh-CN" altLang="en-US" b="1">
                <a:latin typeface="Arial" panose="020B0604020202020204" pitchFamily="34" charset="0"/>
              </a:rPr>
              <a:t>点源处为奇点</a:t>
            </a:r>
          </a:p>
        </p:txBody>
      </p:sp>
      <p:graphicFrame>
        <p:nvGraphicFramePr>
          <p:cNvPr id="130073" name="Object 7">
            <a:extLst>
              <a:ext uri="{FF2B5EF4-FFF2-40B4-BE49-F238E27FC236}">
                <a16:creationId xmlns:a16="http://schemas.microsoft.com/office/drawing/2014/main" xmlns="" id="{2EDFEA77-9B9B-4A42-B48D-ECFE139929D1}"/>
              </a:ext>
            </a:extLst>
          </p:cNvPr>
          <p:cNvGraphicFramePr>
            <a:graphicFrameLocks noGrp="1" noChangeAspect="1"/>
          </p:cNvGraphicFramePr>
          <p:nvPr>
            <p:ph/>
          </p:nvPr>
        </p:nvGraphicFramePr>
        <p:xfrm>
          <a:off x="4343400" y="5949950"/>
          <a:ext cx="838200" cy="263525"/>
        </p:xfrm>
        <a:graphic>
          <a:graphicData uri="http://schemas.openxmlformats.org/presentationml/2006/ole">
            <mc:AlternateContent xmlns:mc="http://schemas.openxmlformats.org/markup-compatibility/2006">
              <mc:Choice xmlns:v="urn:schemas-microsoft-com:vml" Requires="v">
                <p:oleObj spid="_x0000_s40037" name="Equation" r:id="rId13" imgW="438049" imgH="133347" progId="Equation.DSMT4">
                  <p:embed/>
                </p:oleObj>
              </mc:Choice>
              <mc:Fallback>
                <p:oleObj name="Equation" r:id="rId13" imgW="438049" imgH="133347"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3400" y="5949950"/>
                        <a:ext cx="838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标题 1">
            <a:extLst>
              <a:ext uri="{FF2B5EF4-FFF2-40B4-BE49-F238E27FC236}">
                <a16:creationId xmlns:a16="http://schemas.microsoft.com/office/drawing/2014/main" xmlns="" id="{0DE55190-B4F5-4A2F-A5EF-843164139A71}"/>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8" name="Rectangle 3">
            <a:extLst>
              <a:ext uri="{FF2B5EF4-FFF2-40B4-BE49-F238E27FC236}">
                <a16:creationId xmlns:a16="http://schemas.microsoft.com/office/drawing/2014/main" xmlns="" id="{12B82E0F-4581-4440-A743-4324076E3831}"/>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0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0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006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00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00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6" grpId="0"/>
      <p:bldP spid="1300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xmlns="" id="{29B8E81C-B2B0-4A67-A148-EBBCC8147323}"/>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9807749-38B4-4720-AF0E-A7284CDCA3C4}" type="slidenum">
              <a:rPr lang="en-US" altLang="zh-CN">
                <a:latin typeface="Calibri" panose="020F0502020204030204" pitchFamily="34" charset="0"/>
              </a:rPr>
              <a:pPr/>
              <a:t>19</a:t>
            </a:fld>
            <a:endParaRPr lang="en-US" altLang="zh-CN">
              <a:latin typeface="Calibri" panose="020F0502020204030204" pitchFamily="34" charset="0"/>
            </a:endParaRPr>
          </a:p>
        </p:txBody>
      </p:sp>
      <p:sp>
        <p:nvSpPr>
          <p:cNvPr id="40963" name="Text Box 4">
            <a:extLst>
              <a:ext uri="{FF2B5EF4-FFF2-40B4-BE49-F238E27FC236}">
                <a16:creationId xmlns:a16="http://schemas.microsoft.com/office/drawing/2014/main" xmlns="" id="{9C6FFCC5-1A74-4CC2-A9E0-21F1E17DDEA8}"/>
              </a:ext>
            </a:extLst>
          </p:cNvPr>
          <p:cNvSpPr txBox="1">
            <a:spLocks noChangeArrowheads="1"/>
          </p:cNvSpPr>
          <p:nvPr/>
        </p:nvSpPr>
        <p:spPr bwMode="auto">
          <a:xfrm>
            <a:off x="228600" y="1304925"/>
            <a:ext cx="6858000" cy="4302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点涡：与平面垂直的直涡线（强度为</a:t>
            </a:r>
            <a:r>
              <a:rPr lang="en-US" altLang="zh-CN" sz="2200" b="1" i="1">
                <a:latin typeface="Arial" panose="020B0604020202020204" pitchFamily="34" charset="0"/>
              </a:rPr>
              <a:t>Γ</a:t>
            </a:r>
            <a:r>
              <a:rPr lang="zh-CN" altLang="en-US" sz="2200" b="1">
                <a:latin typeface="Arial" panose="020B0604020202020204" pitchFamily="34" charset="0"/>
              </a:rPr>
              <a:t>）诱导的流场</a:t>
            </a:r>
          </a:p>
        </p:txBody>
      </p:sp>
      <p:sp>
        <p:nvSpPr>
          <p:cNvPr id="129031" name="Text Box 7">
            <a:extLst>
              <a:ext uri="{FF2B5EF4-FFF2-40B4-BE49-F238E27FC236}">
                <a16:creationId xmlns:a16="http://schemas.microsoft.com/office/drawing/2014/main" xmlns="" id="{FC7EF778-E60E-48C3-A52A-E5BF14EC8E8F}"/>
              </a:ext>
            </a:extLst>
          </p:cNvPr>
          <p:cNvSpPr txBox="1">
            <a:spLocks noChangeArrowheads="1"/>
          </p:cNvSpPr>
          <p:nvPr/>
        </p:nvSpPr>
        <p:spPr bwMode="auto">
          <a:xfrm>
            <a:off x="0" y="442118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速度位</a:t>
            </a:r>
          </a:p>
        </p:txBody>
      </p:sp>
      <p:sp>
        <p:nvSpPr>
          <p:cNvPr id="129034" name="Rectangle 10">
            <a:extLst>
              <a:ext uri="{FF2B5EF4-FFF2-40B4-BE49-F238E27FC236}">
                <a16:creationId xmlns:a16="http://schemas.microsoft.com/office/drawing/2014/main" xmlns="" id="{3AC01ADF-2EA1-4AE7-AFAF-77EEC0B6C42C}"/>
              </a:ext>
            </a:extLst>
          </p:cNvPr>
          <p:cNvSpPr>
            <a:spLocks noChangeArrowheads="1"/>
          </p:cNvSpPr>
          <p:nvPr/>
        </p:nvSpPr>
        <p:spPr bwMode="auto">
          <a:xfrm>
            <a:off x="228600" y="1844675"/>
            <a:ext cx="8458200" cy="43180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有周向速度，无径向速度；周向速度与其离点涡的距离成反比例</a:t>
            </a:r>
          </a:p>
        </p:txBody>
      </p:sp>
      <p:sp>
        <p:nvSpPr>
          <p:cNvPr id="129035" name="Text Box 11">
            <a:extLst>
              <a:ext uri="{FF2B5EF4-FFF2-40B4-BE49-F238E27FC236}">
                <a16:creationId xmlns:a16="http://schemas.microsoft.com/office/drawing/2014/main" xmlns="" id="{1A13A5B1-AFE1-4012-B915-9236C25AF85C}"/>
              </a:ext>
            </a:extLst>
          </p:cNvPr>
          <p:cNvSpPr txBox="1">
            <a:spLocks noChangeArrowheads="1"/>
          </p:cNvSpPr>
          <p:nvPr/>
        </p:nvSpPr>
        <p:spPr bwMode="auto">
          <a:xfrm>
            <a:off x="0" y="2544763"/>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位于原点处的点涡</a:t>
            </a:r>
          </a:p>
        </p:txBody>
      </p:sp>
      <p:graphicFrame>
        <p:nvGraphicFramePr>
          <p:cNvPr id="129038" name="Object 2">
            <a:extLst>
              <a:ext uri="{FF2B5EF4-FFF2-40B4-BE49-F238E27FC236}">
                <a16:creationId xmlns:a16="http://schemas.microsoft.com/office/drawing/2014/main" xmlns="" id="{C516C70B-9E22-4A0F-B402-29BDEDE48592}"/>
              </a:ext>
            </a:extLst>
          </p:cNvPr>
          <p:cNvGraphicFramePr>
            <a:graphicFrameLocks noChangeAspect="1"/>
          </p:cNvGraphicFramePr>
          <p:nvPr/>
        </p:nvGraphicFramePr>
        <p:xfrm>
          <a:off x="1143000" y="3121025"/>
          <a:ext cx="2667000" cy="841375"/>
        </p:xfrm>
        <a:graphic>
          <a:graphicData uri="http://schemas.openxmlformats.org/presentationml/2006/ole">
            <mc:AlternateContent xmlns:mc="http://schemas.openxmlformats.org/markup-compatibility/2006">
              <mc:Choice xmlns:v="urn:schemas-microsoft-com:vml" Requires="v">
                <p:oleObj spid="_x0000_s41014" name="Equation" r:id="rId3" imgW="1256755" imgH="393529" progId="Equation.DSMT4">
                  <p:embed/>
                </p:oleObj>
              </mc:Choice>
              <mc:Fallback>
                <p:oleObj name="Equation" r:id="rId3" imgW="1256755" imgH="39352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21025"/>
                        <a:ext cx="2667000" cy="8413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9045" name="Picture 21">
            <a:extLst>
              <a:ext uri="{FF2B5EF4-FFF2-40B4-BE49-F238E27FC236}">
                <a16:creationId xmlns:a16="http://schemas.microsoft.com/office/drawing/2014/main" xmlns="" id="{636ED4CE-CD4A-4D89-9412-5BD96320F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97188"/>
            <a:ext cx="3200400" cy="27051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29047" name="Rectangle 23">
            <a:extLst>
              <a:ext uri="{FF2B5EF4-FFF2-40B4-BE49-F238E27FC236}">
                <a16:creationId xmlns:a16="http://schemas.microsoft.com/office/drawing/2014/main" xmlns="" id="{C3D1F323-CB38-4E4E-AB57-38459447255E}"/>
              </a:ext>
            </a:extLst>
          </p:cNvPr>
          <p:cNvSpPr>
            <a:spLocks noChangeArrowheads="1"/>
          </p:cNvSpPr>
          <p:nvPr/>
        </p:nvSpPr>
        <p:spPr bwMode="auto">
          <a:xfrm>
            <a:off x="7092950" y="1376363"/>
            <a:ext cx="1782763" cy="309562"/>
          </a:xfrm>
          <a:prstGeom prst="rect">
            <a:avLst/>
          </a:prstGeom>
          <a:solidFill>
            <a:srgbClr val="CCFFCC"/>
          </a:solidFill>
          <a:ln w="9525" algn="ctr">
            <a:solidFill>
              <a:schemeClr val="tx1"/>
            </a:solidFill>
            <a:miter lim="800000"/>
            <a:headEnd/>
            <a:tailEnd/>
          </a:ln>
          <a:effectLst>
            <a:outerShdw dist="45791" dir="2021404" algn="ctr" rotWithShape="0">
              <a:schemeClr val="bg2"/>
            </a:outerShdw>
          </a:effec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10000"/>
              </a:lnSpc>
            </a:pPr>
            <a:r>
              <a:rPr lang="zh-CN" altLang="en-US" sz="2000" b="1">
                <a:latin typeface="Arial" panose="020B0604020202020204" pitchFamily="34" charset="0"/>
              </a:rPr>
              <a:t>逆时针为正</a:t>
            </a:r>
          </a:p>
        </p:txBody>
      </p:sp>
      <p:graphicFrame>
        <p:nvGraphicFramePr>
          <p:cNvPr id="129050" name="Object 3">
            <a:extLst>
              <a:ext uri="{FF2B5EF4-FFF2-40B4-BE49-F238E27FC236}">
                <a16:creationId xmlns:a16="http://schemas.microsoft.com/office/drawing/2014/main" xmlns="" id="{ED6F5A39-3033-4504-A492-47D8319F9203}"/>
              </a:ext>
            </a:extLst>
          </p:cNvPr>
          <p:cNvGraphicFramePr>
            <a:graphicFrameLocks noChangeAspect="1"/>
          </p:cNvGraphicFramePr>
          <p:nvPr/>
        </p:nvGraphicFramePr>
        <p:xfrm>
          <a:off x="1143000" y="4267200"/>
          <a:ext cx="2819400" cy="749300"/>
        </p:xfrm>
        <a:graphic>
          <a:graphicData uri="http://schemas.openxmlformats.org/presentationml/2006/ole">
            <mc:AlternateContent xmlns:mc="http://schemas.openxmlformats.org/markup-compatibility/2006">
              <mc:Choice xmlns:v="urn:schemas-microsoft-com:vml" Requires="v">
                <p:oleObj spid="_x0000_s41015" name="Equation" r:id="rId6" imgW="1476257" imgH="380876" progId="Equation.DSMT4">
                  <p:embed/>
                </p:oleObj>
              </mc:Choice>
              <mc:Fallback>
                <p:oleObj name="Equation" r:id="rId6" imgW="1476257" imgH="38087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267200"/>
                        <a:ext cx="2819400" cy="7493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1" name="Object 4">
            <a:extLst>
              <a:ext uri="{FF2B5EF4-FFF2-40B4-BE49-F238E27FC236}">
                <a16:creationId xmlns:a16="http://schemas.microsoft.com/office/drawing/2014/main" xmlns="" id="{3152C6A0-AE88-4948-BB45-B5CAE1014DE2}"/>
              </a:ext>
            </a:extLst>
          </p:cNvPr>
          <p:cNvGraphicFramePr>
            <a:graphicFrameLocks noChangeAspect="1"/>
          </p:cNvGraphicFramePr>
          <p:nvPr/>
        </p:nvGraphicFramePr>
        <p:xfrm>
          <a:off x="1143000" y="5486400"/>
          <a:ext cx="3735388" cy="749300"/>
        </p:xfrm>
        <a:graphic>
          <a:graphicData uri="http://schemas.openxmlformats.org/presentationml/2006/ole">
            <mc:AlternateContent xmlns:mc="http://schemas.openxmlformats.org/markup-compatibility/2006">
              <mc:Choice xmlns:v="urn:schemas-microsoft-com:vml" Requires="v">
                <p:oleObj spid="_x0000_s41016" name="Equation" r:id="rId8" imgW="1962049" imgH="380876" progId="Equation.DSMT4">
                  <p:embed/>
                </p:oleObj>
              </mc:Choice>
              <mc:Fallback>
                <p:oleObj name="Equation" r:id="rId8" imgW="1962049" imgH="380876"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5486400"/>
                        <a:ext cx="3735388" cy="7493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54" name="Rectangle 30">
            <a:extLst>
              <a:ext uri="{FF2B5EF4-FFF2-40B4-BE49-F238E27FC236}">
                <a16:creationId xmlns:a16="http://schemas.microsoft.com/office/drawing/2014/main" xmlns="" id="{C86245BF-C159-4B67-B4E4-822FECCD3B3A}"/>
              </a:ext>
            </a:extLst>
          </p:cNvPr>
          <p:cNvSpPr>
            <a:spLocks noChangeArrowheads="1"/>
          </p:cNvSpPr>
          <p:nvPr/>
        </p:nvSpPr>
        <p:spPr bwMode="auto">
          <a:xfrm>
            <a:off x="0" y="567055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流函数</a:t>
            </a:r>
          </a:p>
        </p:txBody>
      </p:sp>
      <p:sp>
        <p:nvSpPr>
          <p:cNvPr id="40973" name="标题 1">
            <a:extLst>
              <a:ext uri="{FF2B5EF4-FFF2-40B4-BE49-F238E27FC236}">
                <a16:creationId xmlns:a16="http://schemas.microsoft.com/office/drawing/2014/main" xmlns="" id="{9A66B373-0211-459E-92AB-B6043F1FA6BC}"/>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ea typeface="华文楷体" panose="02010600040101010101" pitchFamily="2" charset="-122"/>
              </a:rPr>
              <a:t>§3-2</a:t>
            </a:r>
            <a:r>
              <a:rPr lang="zh-CN" altLang="en-US" sz="2000" b="1">
                <a:solidFill>
                  <a:srgbClr val="C2F0FF"/>
                </a:solidFill>
              </a:rPr>
              <a:t>拉普拉斯方程的基本解</a:t>
            </a:r>
            <a:endParaRPr lang="zh-CN" altLang="en-US">
              <a:solidFill>
                <a:srgbClr val="C2F0FF"/>
              </a:solidFill>
            </a:endParaRPr>
          </a:p>
        </p:txBody>
      </p:sp>
      <p:sp>
        <p:nvSpPr>
          <p:cNvPr id="15" name="Rectangle 3">
            <a:extLst>
              <a:ext uri="{FF2B5EF4-FFF2-40B4-BE49-F238E27FC236}">
                <a16:creationId xmlns:a16="http://schemas.microsoft.com/office/drawing/2014/main" xmlns="" id="{951775F8-A729-4DC5-A6F1-299C2D3A0976}"/>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0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0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90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05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90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1" grpId="0" autoUpdateAnimBg="0"/>
      <p:bldP spid="129034" grpId="0" animBg="1"/>
      <p:bldP spid="129035" grpId="0"/>
      <p:bldP spid="129047" grpId="0" animBg="1"/>
      <p:bldP spid="1290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2">
            <a:extLst>
              <a:ext uri="{FF2B5EF4-FFF2-40B4-BE49-F238E27FC236}">
                <a16:creationId xmlns:a16="http://schemas.microsoft.com/office/drawing/2014/main" xmlns="" id="{4569A41B-3125-42DD-9495-7F992F9CE9BC}"/>
              </a:ext>
            </a:extLst>
          </p:cNvPr>
          <p:cNvSpPr txBox="1">
            <a:spLocks noGrp="1"/>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112A1B72-2588-4489-A0A8-EB475CD438D3}" type="slidenum">
              <a:rPr lang="en-US" altLang="zh-CN" sz="2800"/>
              <a:pPr algn="r">
                <a:spcBef>
                  <a:spcPct val="0"/>
                </a:spcBef>
                <a:buClrTx/>
                <a:buSzTx/>
                <a:buFontTx/>
                <a:buNone/>
              </a:pPr>
              <a:t>2</a:t>
            </a:fld>
            <a:endParaRPr lang="en-US" altLang="zh-CN" sz="2800"/>
          </a:p>
        </p:txBody>
      </p:sp>
      <p:sp>
        <p:nvSpPr>
          <p:cNvPr id="23555" name="标题 1">
            <a:extLst>
              <a:ext uri="{FF2B5EF4-FFF2-40B4-BE49-F238E27FC236}">
                <a16:creationId xmlns:a16="http://schemas.microsoft.com/office/drawing/2014/main" xmlns="" id="{A193D4AF-C388-4AA9-95CB-B43167A2DA95}"/>
              </a:ext>
            </a:extLst>
          </p:cNvPr>
          <p:cNvSpPr>
            <a:spLocks noGrp="1"/>
          </p:cNvSpPr>
          <p:nvPr>
            <p:ph type="title"/>
          </p:nvPr>
        </p:nvSpPr>
        <p:spPr/>
        <p:txBody>
          <a:bodyPr/>
          <a:lstStyle/>
          <a:p>
            <a:pPr eaLnBrk="1" hangingPunct="1"/>
            <a:r>
              <a:rPr lang="zh-CN" altLang="en-US"/>
              <a:t>课程内容安排</a:t>
            </a:r>
          </a:p>
        </p:txBody>
      </p:sp>
      <p:sp>
        <p:nvSpPr>
          <p:cNvPr id="70686" name="灯片编号占位符 14">
            <a:extLst>
              <a:ext uri="{FF2B5EF4-FFF2-40B4-BE49-F238E27FC236}">
                <a16:creationId xmlns:a16="http://schemas.microsoft.com/office/drawing/2014/main" xmlns="" id="{41729EA2-3193-443B-BD8C-628AD77695F8}"/>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9CC23DB-86CF-4FAB-987E-DDE74CC93373}" type="slidenum">
              <a:rPr lang="en-US" altLang="zh-CN">
                <a:latin typeface="Calibri" panose="020F0502020204030204" pitchFamily="34" charset="0"/>
              </a:rPr>
              <a:pPr/>
              <a:t>2</a:t>
            </a:fld>
            <a:endParaRPr lang="en-US" altLang="zh-CN">
              <a:latin typeface="Calibri" panose="020F0502020204030204" pitchFamily="34" charset="0"/>
            </a:endParaRPr>
          </a:p>
        </p:txBody>
      </p:sp>
      <p:pic>
        <p:nvPicPr>
          <p:cNvPr id="23557" name="Picture 7" descr="BOOK">
            <a:extLst>
              <a:ext uri="{FF2B5EF4-FFF2-40B4-BE49-F238E27FC236}">
                <a16:creationId xmlns:a16="http://schemas.microsoft.com/office/drawing/2014/main" xmlns="" id="{C1499842-926D-4C5A-893F-99ADED7EB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9">
            <a:hlinkClick r:id="" action="ppaction://noaction" highlightClick="1"/>
            <a:extLst>
              <a:ext uri="{FF2B5EF4-FFF2-40B4-BE49-F238E27FC236}">
                <a16:creationId xmlns:a16="http://schemas.microsoft.com/office/drawing/2014/main" xmlns="" id="{2EC974B4-53E5-406C-BE11-073E19669DF5}"/>
              </a:ext>
            </a:extLst>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第二章  流体力学基本原理和方程 </a:t>
            </a:r>
          </a:p>
        </p:txBody>
      </p:sp>
      <p:sp>
        <p:nvSpPr>
          <p:cNvPr id="8" name="AutoShape 10">
            <a:hlinkClick r:id="" action="ppaction://noaction" highlightClick="1"/>
            <a:extLst>
              <a:ext uri="{FF2B5EF4-FFF2-40B4-BE49-F238E27FC236}">
                <a16:creationId xmlns:a16="http://schemas.microsoft.com/office/drawing/2014/main" xmlns="" id="{E4AC0EB8-8C38-4879-8B9D-C3124275958C}"/>
              </a:ext>
            </a:extLst>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第三章  不可压理想流体绕物体的流动</a:t>
            </a:r>
          </a:p>
        </p:txBody>
      </p:sp>
      <p:sp>
        <p:nvSpPr>
          <p:cNvPr id="9" name="AutoShape 11">
            <a:hlinkClick r:id="" action="ppaction://noaction" highlightClick="1"/>
            <a:extLst>
              <a:ext uri="{FF2B5EF4-FFF2-40B4-BE49-F238E27FC236}">
                <a16:creationId xmlns:a16="http://schemas.microsoft.com/office/drawing/2014/main" xmlns="" id="{070AC2AD-1CC6-4857-8CB2-B3DCED57AF59}"/>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xmlns="" id="{A36E9A7A-6D34-4D70-9D8A-19B37BD5C9AA}"/>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xmlns="" id="{7615252F-90BC-4C62-AD7E-3E983B64E588}"/>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第六章 附面层和黏性流动</a:t>
            </a:r>
          </a:p>
        </p:txBody>
      </p:sp>
      <p:sp>
        <p:nvSpPr>
          <p:cNvPr id="12" name="AutoShape 8">
            <a:hlinkClick r:id="" action="ppaction://noaction" highlightClick="1"/>
            <a:extLst>
              <a:ext uri="{FF2B5EF4-FFF2-40B4-BE49-F238E27FC236}">
                <a16:creationId xmlns:a16="http://schemas.microsoft.com/office/drawing/2014/main" xmlns="" id="{61763101-B36A-49E6-BD76-19F0F75A18B2}"/>
              </a:ext>
            </a:extLst>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第一章  流体力学基础知识 </a:t>
            </a:r>
          </a:p>
        </p:txBody>
      </p:sp>
      <p:sp>
        <p:nvSpPr>
          <p:cNvPr id="14" name="AutoShape 13">
            <a:hlinkClick r:id="" action="ppaction://noaction" highlightClick="1"/>
            <a:extLst>
              <a:ext uri="{FF2B5EF4-FFF2-40B4-BE49-F238E27FC236}">
                <a16:creationId xmlns:a16="http://schemas.microsoft.com/office/drawing/2014/main" xmlns="" id="{649AD92B-68B0-4EB7-9D4C-3412AD778E2A}"/>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第七章 绕翼型的低速流动</a:t>
            </a:r>
          </a:p>
        </p:txBody>
      </p:sp>
      <p:pic>
        <p:nvPicPr>
          <p:cNvPr id="23579" name="Picture 2">
            <a:extLst>
              <a:ext uri="{FF2B5EF4-FFF2-40B4-BE49-F238E27FC236}">
                <a16:creationId xmlns:a16="http://schemas.microsoft.com/office/drawing/2014/main" xmlns="" id="{BA16DB4C-5702-45BF-9CC7-1C98BFD20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xmlns="" id="{5960285D-E962-4CDC-A383-8B4160890657}"/>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第八章 绕翼型的可压缩流动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a:extLst>
              <a:ext uri="{FF2B5EF4-FFF2-40B4-BE49-F238E27FC236}">
                <a16:creationId xmlns:a16="http://schemas.microsoft.com/office/drawing/2014/main" xmlns="" id="{4F7E172F-C610-4E07-8D3A-E5B69FEB7DC5}"/>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E800F25-A5B9-4951-8DEA-8D9FCCF44577}" type="slidenum">
              <a:rPr lang="en-US" altLang="zh-CN">
                <a:latin typeface="Calibri" panose="020F0502020204030204" pitchFamily="34" charset="0"/>
              </a:rPr>
              <a:pPr/>
              <a:t>20</a:t>
            </a:fld>
            <a:endParaRPr lang="en-US" altLang="zh-CN">
              <a:latin typeface="Calibri" panose="020F0502020204030204" pitchFamily="34" charset="0"/>
            </a:endParaRPr>
          </a:p>
        </p:txBody>
      </p:sp>
      <p:sp>
        <p:nvSpPr>
          <p:cNvPr id="41987" name="Text Box 4">
            <a:extLst>
              <a:ext uri="{FF2B5EF4-FFF2-40B4-BE49-F238E27FC236}">
                <a16:creationId xmlns:a16="http://schemas.microsoft.com/office/drawing/2014/main" xmlns="" id="{0EDC9113-A402-431C-8E11-7B810A4362D6}"/>
              </a:ext>
            </a:extLst>
          </p:cNvPr>
          <p:cNvSpPr txBox="1">
            <a:spLocks noChangeArrowheads="1"/>
          </p:cNvSpPr>
          <p:nvPr/>
        </p:nvSpPr>
        <p:spPr bwMode="auto">
          <a:xfrm>
            <a:off x="250825" y="1309688"/>
            <a:ext cx="6858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点涡：与平面垂直的直涡线（强度为</a:t>
            </a:r>
            <a:r>
              <a:rPr lang="en-US" altLang="zh-CN" sz="2200" b="1" i="1">
                <a:latin typeface="Arial" panose="020B0604020202020204" pitchFamily="34" charset="0"/>
              </a:rPr>
              <a:t>Γ</a:t>
            </a:r>
            <a:r>
              <a:rPr lang="zh-CN" altLang="en-US" sz="2200" b="1">
                <a:latin typeface="Arial" panose="020B0604020202020204" pitchFamily="34" charset="0"/>
              </a:rPr>
              <a:t>）诱导的流场</a:t>
            </a:r>
          </a:p>
        </p:txBody>
      </p:sp>
      <p:sp>
        <p:nvSpPr>
          <p:cNvPr id="41988" name="Text Box 5">
            <a:extLst>
              <a:ext uri="{FF2B5EF4-FFF2-40B4-BE49-F238E27FC236}">
                <a16:creationId xmlns:a16="http://schemas.microsoft.com/office/drawing/2014/main" xmlns="" id="{66FC9B08-7699-456B-BA35-82E974BDE9B0}"/>
              </a:ext>
            </a:extLst>
          </p:cNvPr>
          <p:cNvSpPr txBox="1">
            <a:spLocks noChangeArrowheads="1"/>
          </p:cNvSpPr>
          <p:nvPr/>
        </p:nvSpPr>
        <p:spPr bwMode="auto">
          <a:xfrm>
            <a:off x="71438" y="324485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速度位</a:t>
            </a:r>
          </a:p>
        </p:txBody>
      </p:sp>
      <p:sp>
        <p:nvSpPr>
          <p:cNvPr id="41989" name="Rectangle 6">
            <a:extLst>
              <a:ext uri="{FF2B5EF4-FFF2-40B4-BE49-F238E27FC236}">
                <a16:creationId xmlns:a16="http://schemas.microsoft.com/office/drawing/2014/main" xmlns="" id="{0B02765A-609E-4852-9AC5-A28136953FA9}"/>
              </a:ext>
            </a:extLst>
          </p:cNvPr>
          <p:cNvSpPr>
            <a:spLocks noChangeArrowheads="1"/>
          </p:cNvSpPr>
          <p:nvPr/>
        </p:nvSpPr>
        <p:spPr bwMode="auto">
          <a:xfrm>
            <a:off x="228600" y="1849438"/>
            <a:ext cx="845820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有周向速度，无径向速度；周向速度与其离点涡的距离成反比例</a:t>
            </a:r>
          </a:p>
        </p:txBody>
      </p:sp>
      <p:sp>
        <p:nvSpPr>
          <p:cNvPr id="41990" name="Text Box 7">
            <a:extLst>
              <a:ext uri="{FF2B5EF4-FFF2-40B4-BE49-F238E27FC236}">
                <a16:creationId xmlns:a16="http://schemas.microsoft.com/office/drawing/2014/main" xmlns="" id="{C55511CB-882E-4A2B-B3B8-AD5DCF005120}"/>
              </a:ext>
            </a:extLst>
          </p:cNvPr>
          <p:cNvSpPr txBox="1">
            <a:spLocks noChangeArrowheads="1"/>
          </p:cNvSpPr>
          <p:nvPr/>
        </p:nvSpPr>
        <p:spPr bwMode="auto">
          <a:xfrm>
            <a:off x="141288" y="2452688"/>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位于原点处的点涡</a:t>
            </a:r>
          </a:p>
        </p:txBody>
      </p:sp>
      <p:graphicFrame>
        <p:nvGraphicFramePr>
          <p:cNvPr id="41991" name="Object 2">
            <a:extLst>
              <a:ext uri="{FF2B5EF4-FFF2-40B4-BE49-F238E27FC236}">
                <a16:creationId xmlns:a16="http://schemas.microsoft.com/office/drawing/2014/main" xmlns="" id="{7E588074-0D5B-468D-98B5-76ACBB79119A}"/>
              </a:ext>
            </a:extLst>
          </p:cNvPr>
          <p:cNvGraphicFramePr>
            <a:graphicFrameLocks noChangeAspect="1"/>
          </p:cNvGraphicFramePr>
          <p:nvPr/>
        </p:nvGraphicFramePr>
        <p:xfrm>
          <a:off x="2435225" y="2287588"/>
          <a:ext cx="2212975" cy="698500"/>
        </p:xfrm>
        <a:graphic>
          <a:graphicData uri="http://schemas.openxmlformats.org/presentationml/2006/ole">
            <mc:AlternateContent xmlns:mc="http://schemas.openxmlformats.org/markup-compatibility/2006">
              <mc:Choice xmlns:v="urn:schemas-microsoft-com:vml" Requires="v">
                <p:oleObj spid="_x0000_s42096" name="Equation" r:id="rId3" imgW="1256755" imgH="393529" progId="Equation.DSMT4">
                  <p:embed/>
                </p:oleObj>
              </mc:Choice>
              <mc:Fallback>
                <p:oleObj name="Equation" r:id="rId3" imgW="1256755" imgH="39352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5225" y="2287588"/>
                        <a:ext cx="2212975" cy="6985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3">
            <a:extLst>
              <a:ext uri="{FF2B5EF4-FFF2-40B4-BE49-F238E27FC236}">
                <a16:creationId xmlns:a16="http://schemas.microsoft.com/office/drawing/2014/main" xmlns="" id="{12EA42D8-5CCF-4920-A74E-AEB012203309}"/>
              </a:ext>
            </a:extLst>
          </p:cNvPr>
          <p:cNvGraphicFramePr>
            <a:graphicFrameLocks noChangeAspect="1"/>
          </p:cNvGraphicFramePr>
          <p:nvPr/>
        </p:nvGraphicFramePr>
        <p:xfrm>
          <a:off x="935038" y="3048000"/>
          <a:ext cx="2713037" cy="749300"/>
        </p:xfrm>
        <a:graphic>
          <a:graphicData uri="http://schemas.openxmlformats.org/presentationml/2006/ole">
            <mc:AlternateContent xmlns:mc="http://schemas.openxmlformats.org/markup-compatibility/2006">
              <mc:Choice xmlns:v="urn:schemas-microsoft-com:vml" Requires="v">
                <p:oleObj spid="_x0000_s42097" name="Equation" r:id="rId5" imgW="1476257" imgH="380876" progId="Equation.DSMT4">
                  <p:embed/>
                </p:oleObj>
              </mc:Choice>
              <mc:Fallback>
                <p:oleObj name="Equation" r:id="rId5" imgW="1476257" imgH="38087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048000"/>
                        <a:ext cx="2713037" cy="7493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3" name="Object 4">
            <a:extLst>
              <a:ext uri="{FF2B5EF4-FFF2-40B4-BE49-F238E27FC236}">
                <a16:creationId xmlns:a16="http://schemas.microsoft.com/office/drawing/2014/main" xmlns="" id="{0BFC5E9E-F031-4D89-9EA2-BA8CD73D7D58}"/>
              </a:ext>
            </a:extLst>
          </p:cNvPr>
          <p:cNvGraphicFramePr>
            <a:graphicFrameLocks noChangeAspect="1"/>
          </p:cNvGraphicFramePr>
          <p:nvPr/>
        </p:nvGraphicFramePr>
        <p:xfrm>
          <a:off x="914400" y="4040188"/>
          <a:ext cx="3732213" cy="749300"/>
        </p:xfrm>
        <a:graphic>
          <a:graphicData uri="http://schemas.openxmlformats.org/presentationml/2006/ole">
            <mc:AlternateContent xmlns:mc="http://schemas.openxmlformats.org/markup-compatibility/2006">
              <mc:Choice xmlns:v="urn:schemas-microsoft-com:vml" Requires="v">
                <p:oleObj spid="_x0000_s42098" name="Equation" r:id="rId7" imgW="1962049" imgH="380876" progId="Equation.DSMT4">
                  <p:embed/>
                </p:oleObj>
              </mc:Choice>
              <mc:Fallback>
                <p:oleObj name="Equation" r:id="rId7" imgW="1962049" imgH="38087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040188"/>
                        <a:ext cx="3732213" cy="7493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4" name="Rectangle 13">
            <a:extLst>
              <a:ext uri="{FF2B5EF4-FFF2-40B4-BE49-F238E27FC236}">
                <a16:creationId xmlns:a16="http://schemas.microsoft.com/office/drawing/2014/main" xmlns="" id="{B4B6CEA0-1CD7-4AE5-83D2-AE0C507F13A4}"/>
              </a:ext>
            </a:extLst>
          </p:cNvPr>
          <p:cNvSpPr>
            <a:spLocks noChangeArrowheads="1"/>
          </p:cNvSpPr>
          <p:nvPr/>
        </p:nvSpPr>
        <p:spPr bwMode="auto">
          <a:xfrm>
            <a:off x="34925" y="42164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流函数</a:t>
            </a:r>
          </a:p>
        </p:txBody>
      </p:sp>
      <p:sp>
        <p:nvSpPr>
          <p:cNvPr id="179214" name="Rectangle 14">
            <a:extLst>
              <a:ext uri="{FF2B5EF4-FFF2-40B4-BE49-F238E27FC236}">
                <a16:creationId xmlns:a16="http://schemas.microsoft.com/office/drawing/2014/main" xmlns="" id="{4C6874C6-8A68-4E9D-8A19-28129DE97DCA}"/>
              </a:ext>
            </a:extLst>
          </p:cNvPr>
          <p:cNvSpPr>
            <a:spLocks noChangeArrowheads="1"/>
          </p:cNvSpPr>
          <p:nvPr/>
        </p:nvSpPr>
        <p:spPr bwMode="auto">
          <a:xfrm>
            <a:off x="0" y="5792788"/>
            <a:ext cx="8991600"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封闭曲线包含点涡在内，计算的环量值等于点涡强度，</a:t>
            </a:r>
            <a:r>
              <a:rPr lang="zh-CN" altLang="en-US" b="1">
                <a:solidFill>
                  <a:srgbClr val="FF0000"/>
                </a:solidFill>
                <a:latin typeface="Arial" panose="020B0604020202020204" pitchFamily="34" charset="0"/>
              </a:rPr>
              <a:t>与曲线形状无关</a:t>
            </a:r>
            <a:endParaRPr lang="zh-CN" altLang="en-US" b="1">
              <a:latin typeface="Arial" panose="020B0604020202020204" pitchFamily="34" charset="0"/>
            </a:endParaRPr>
          </a:p>
        </p:txBody>
      </p:sp>
      <p:sp>
        <p:nvSpPr>
          <p:cNvPr id="179216" name="Text Box 16">
            <a:extLst>
              <a:ext uri="{FF2B5EF4-FFF2-40B4-BE49-F238E27FC236}">
                <a16:creationId xmlns:a16="http://schemas.microsoft.com/office/drawing/2014/main" xmlns="" id="{A6E155F5-A995-4CA7-B13D-B4B029A1C661}"/>
              </a:ext>
            </a:extLst>
          </p:cNvPr>
          <p:cNvSpPr txBox="1">
            <a:spLocks noChangeArrowheads="1"/>
          </p:cNvSpPr>
          <p:nvPr/>
        </p:nvSpPr>
        <p:spPr bwMode="auto">
          <a:xfrm>
            <a:off x="5181600" y="2439988"/>
            <a:ext cx="266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位于          处的点涡</a:t>
            </a:r>
          </a:p>
        </p:txBody>
      </p:sp>
      <p:graphicFrame>
        <p:nvGraphicFramePr>
          <p:cNvPr id="179217" name="Object 5">
            <a:extLst>
              <a:ext uri="{FF2B5EF4-FFF2-40B4-BE49-F238E27FC236}">
                <a16:creationId xmlns:a16="http://schemas.microsoft.com/office/drawing/2014/main" xmlns="" id="{4011D056-BECD-489B-96E7-3E4959A6108C}"/>
              </a:ext>
            </a:extLst>
          </p:cNvPr>
          <p:cNvGraphicFramePr>
            <a:graphicFrameLocks noChangeAspect="1"/>
          </p:cNvGraphicFramePr>
          <p:nvPr/>
        </p:nvGraphicFramePr>
        <p:xfrm>
          <a:off x="4859338" y="3049588"/>
          <a:ext cx="2295525" cy="795337"/>
        </p:xfrm>
        <a:graphic>
          <a:graphicData uri="http://schemas.openxmlformats.org/presentationml/2006/ole">
            <mc:AlternateContent xmlns:mc="http://schemas.openxmlformats.org/markup-compatibility/2006">
              <mc:Choice xmlns:v="urn:schemas-microsoft-com:vml" Requires="v">
                <p:oleObj spid="_x0000_s42099" name="Equation" r:id="rId9" imgW="1209759" imgH="409489" progId="Equation.DSMT4">
                  <p:embed/>
                </p:oleObj>
              </mc:Choice>
              <mc:Fallback>
                <p:oleObj name="Equation" r:id="rId9" imgW="1209759" imgH="40948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3049588"/>
                        <a:ext cx="2295525" cy="7953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18" name="Object 6">
            <a:extLst>
              <a:ext uri="{FF2B5EF4-FFF2-40B4-BE49-F238E27FC236}">
                <a16:creationId xmlns:a16="http://schemas.microsoft.com/office/drawing/2014/main" xmlns="" id="{BE25C06A-0696-41BF-A923-A7A4FF7B7C90}"/>
              </a:ext>
            </a:extLst>
          </p:cNvPr>
          <p:cNvGraphicFramePr>
            <a:graphicFrameLocks noChangeAspect="1"/>
          </p:cNvGraphicFramePr>
          <p:nvPr/>
        </p:nvGraphicFramePr>
        <p:xfrm>
          <a:off x="4876800" y="4040188"/>
          <a:ext cx="3656013" cy="747712"/>
        </p:xfrm>
        <a:graphic>
          <a:graphicData uri="http://schemas.openxmlformats.org/presentationml/2006/ole">
            <mc:AlternateContent xmlns:mc="http://schemas.openxmlformats.org/markup-compatibility/2006">
              <mc:Choice xmlns:v="urn:schemas-microsoft-com:vml" Requires="v">
                <p:oleObj spid="_x0000_s42100" name="Equation" r:id="rId11" imgW="1924016" imgH="380876" progId="Equation.DSMT4">
                  <p:embed/>
                </p:oleObj>
              </mc:Choice>
              <mc:Fallback>
                <p:oleObj name="Equation" r:id="rId11" imgW="1924016" imgH="380876"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4040188"/>
                        <a:ext cx="3656013" cy="7477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20" name="Object 7">
            <a:extLst>
              <a:ext uri="{FF2B5EF4-FFF2-40B4-BE49-F238E27FC236}">
                <a16:creationId xmlns:a16="http://schemas.microsoft.com/office/drawing/2014/main" xmlns="" id="{BC5C9DC4-24DC-4BF7-A18B-4471FB8B3613}"/>
              </a:ext>
            </a:extLst>
          </p:cNvPr>
          <p:cNvGraphicFramePr>
            <a:graphicFrameLocks noChangeAspect="1"/>
          </p:cNvGraphicFramePr>
          <p:nvPr/>
        </p:nvGraphicFramePr>
        <p:xfrm>
          <a:off x="5791200" y="2506663"/>
          <a:ext cx="685800" cy="360362"/>
        </p:xfrm>
        <a:graphic>
          <a:graphicData uri="http://schemas.openxmlformats.org/presentationml/2006/ole">
            <mc:AlternateContent xmlns:mc="http://schemas.openxmlformats.org/markup-compatibility/2006">
              <mc:Choice xmlns:v="urn:schemas-microsoft-com:vml" Requires="v">
                <p:oleObj spid="_x0000_s42101" name="Equation" r:id="rId13" imgW="371424" imgH="190573" progId="Equation.DSMT4">
                  <p:embed/>
                </p:oleObj>
              </mc:Choice>
              <mc:Fallback>
                <p:oleObj name="Equation" r:id="rId13" imgW="371424" imgH="190573"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1200" y="2506663"/>
                        <a:ext cx="6858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21" name="Rectangle 21">
            <a:extLst>
              <a:ext uri="{FF2B5EF4-FFF2-40B4-BE49-F238E27FC236}">
                <a16:creationId xmlns:a16="http://schemas.microsoft.com/office/drawing/2014/main" xmlns="" id="{8C0D1CE5-4A71-46EB-B576-3D3792121760}"/>
              </a:ext>
            </a:extLst>
          </p:cNvPr>
          <p:cNvSpPr>
            <a:spLocks noChangeArrowheads="1"/>
          </p:cNvSpPr>
          <p:nvPr/>
        </p:nvSpPr>
        <p:spPr bwMode="auto">
          <a:xfrm>
            <a:off x="1600200" y="5106988"/>
            <a:ext cx="179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b="1">
                <a:latin typeface="Arial" panose="020B0604020202020204" pitchFamily="34" charset="0"/>
              </a:rPr>
              <a:t> </a:t>
            </a:r>
            <a:r>
              <a:rPr lang="zh-CN" altLang="en-US" b="1">
                <a:latin typeface="Arial" panose="020B0604020202020204" pitchFamily="34" charset="0"/>
              </a:rPr>
              <a:t>点涡处为奇点</a:t>
            </a:r>
          </a:p>
        </p:txBody>
      </p:sp>
      <p:graphicFrame>
        <p:nvGraphicFramePr>
          <p:cNvPr id="179222" name="Object 8">
            <a:extLst>
              <a:ext uri="{FF2B5EF4-FFF2-40B4-BE49-F238E27FC236}">
                <a16:creationId xmlns:a16="http://schemas.microsoft.com/office/drawing/2014/main" xmlns="" id="{F6F7F575-C124-465F-802C-42B2E80070B1}"/>
              </a:ext>
            </a:extLst>
          </p:cNvPr>
          <p:cNvGraphicFramePr>
            <a:graphicFrameLocks noChangeAspect="1"/>
          </p:cNvGraphicFramePr>
          <p:nvPr/>
        </p:nvGraphicFramePr>
        <p:xfrm>
          <a:off x="3657600" y="5183188"/>
          <a:ext cx="762000" cy="239712"/>
        </p:xfrm>
        <a:graphic>
          <a:graphicData uri="http://schemas.openxmlformats.org/presentationml/2006/ole">
            <mc:AlternateContent xmlns:mc="http://schemas.openxmlformats.org/markup-compatibility/2006">
              <mc:Choice xmlns:v="urn:schemas-microsoft-com:vml" Requires="v">
                <p:oleObj spid="_x0000_s42102" name="Equation" r:id="rId15" imgW="438049" imgH="133347" progId="Equation.DSMT4">
                  <p:embed/>
                </p:oleObj>
              </mc:Choice>
              <mc:Fallback>
                <p:oleObj name="Equation" r:id="rId15" imgW="438049" imgH="133347"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0" y="5183188"/>
                        <a:ext cx="762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标题 1">
            <a:extLst>
              <a:ext uri="{FF2B5EF4-FFF2-40B4-BE49-F238E27FC236}">
                <a16:creationId xmlns:a16="http://schemas.microsoft.com/office/drawing/2014/main" xmlns="" id="{1D74DF85-232A-47D1-9B43-12C5D19A9216}"/>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42003" name="Rectangle 23">
            <a:extLst>
              <a:ext uri="{FF2B5EF4-FFF2-40B4-BE49-F238E27FC236}">
                <a16:creationId xmlns:a16="http://schemas.microsoft.com/office/drawing/2014/main" xmlns="" id="{8E2CA0D2-C914-4A24-A1D2-3770494F8294}"/>
              </a:ext>
            </a:extLst>
          </p:cNvPr>
          <p:cNvSpPr>
            <a:spLocks noChangeArrowheads="1"/>
          </p:cNvSpPr>
          <p:nvPr/>
        </p:nvSpPr>
        <p:spPr bwMode="auto">
          <a:xfrm>
            <a:off x="7092950" y="1376363"/>
            <a:ext cx="1782763" cy="309562"/>
          </a:xfrm>
          <a:prstGeom prst="rect">
            <a:avLst/>
          </a:prstGeom>
          <a:solidFill>
            <a:srgbClr val="CCFFCC"/>
          </a:solidFill>
          <a:ln w="9525" algn="ctr">
            <a:solidFill>
              <a:schemeClr val="tx1"/>
            </a:solidFill>
            <a:miter lim="800000"/>
            <a:headEnd/>
            <a:tailEnd/>
          </a:ln>
          <a:effectLst>
            <a:outerShdw dist="45791" dir="2021404" algn="ctr" rotWithShape="0">
              <a:schemeClr val="bg2"/>
            </a:outerShdw>
          </a:effec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10000"/>
              </a:lnSpc>
            </a:pPr>
            <a:r>
              <a:rPr lang="zh-CN" altLang="en-US" sz="2000" b="1">
                <a:latin typeface="Arial" panose="020B0604020202020204" pitchFamily="34" charset="0"/>
              </a:rPr>
              <a:t>逆时针为正</a:t>
            </a:r>
          </a:p>
        </p:txBody>
      </p:sp>
      <p:sp>
        <p:nvSpPr>
          <p:cNvPr id="21" name="Rectangle 3">
            <a:extLst>
              <a:ext uri="{FF2B5EF4-FFF2-40B4-BE49-F238E27FC236}">
                <a16:creationId xmlns:a16="http://schemas.microsoft.com/office/drawing/2014/main" xmlns="" id="{5A1046C4-05C1-4E5C-8060-BB2511B0F0C9}"/>
              </a:ext>
            </a:extLst>
          </p:cNvPr>
          <p:cNvSpPr>
            <a:spLocks noChangeArrowheads="1"/>
          </p:cNvSpPr>
          <p:nvPr/>
        </p:nvSpPr>
        <p:spPr bwMode="auto">
          <a:xfrm>
            <a:off x="152400" y="765175"/>
            <a:ext cx="48514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直匀流、点源和点涡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2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2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4" grpId="0" animBg="1"/>
      <p:bldP spid="179216" grpId="0"/>
      <p:bldP spid="1792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a:extLst>
              <a:ext uri="{FF2B5EF4-FFF2-40B4-BE49-F238E27FC236}">
                <a16:creationId xmlns:a16="http://schemas.microsoft.com/office/drawing/2014/main" xmlns="" id="{BBCF99A0-B732-4A6A-8CA7-D05568C32A69}"/>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E450265-D884-45C8-B147-2409B919ED47}" type="slidenum">
              <a:rPr lang="en-US" altLang="zh-CN">
                <a:latin typeface="Calibri" panose="020F0502020204030204" pitchFamily="34" charset="0"/>
              </a:rPr>
              <a:pPr/>
              <a:t>21</a:t>
            </a:fld>
            <a:endParaRPr lang="en-US" altLang="zh-CN">
              <a:latin typeface="Calibri" panose="020F0502020204030204" pitchFamily="34" charset="0"/>
            </a:endParaRPr>
          </a:p>
        </p:txBody>
      </p:sp>
      <p:sp>
        <p:nvSpPr>
          <p:cNvPr id="14350" name="Rectangle 2">
            <a:extLst>
              <a:ext uri="{FF2B5EF4-FFF2-40B4-BE49-F238E27FC236}">
                <a16:creationId xmlns:a16="http://schemas.microsoft.com/office/drawing/2014/main" xmlns="" id="{5CDE454F-9B9F-4FC2-8710-4782DBE24819}"/>
              </a:ext>
            </a:extLst>
          </p:cNvPr>
          <p:cNvSpPr>
            <a:spLocks noChangeArrowheads="1"/>
          </p:cNvSpPr>
          <p:nvPr/>
        </p:nvSpPr>
        <p:spPr bwMode="auto">
          <a:xfrm>
            <a:off x="76200" y="765175"/>
            <a:ext cx="52578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等强度的点源和点汇</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偶极子</a:t>
            </a:r>
          </a:p>
        </p:txBody>
      </p:sp>
      <p:sp>
        <p:nvSpPr>
          <p:cNvPr id="188419" name="Rectangle 3">
            <a:extLst>
              <a:ext uri="{FF2B5EF4-FFF2-40B4-BE49-F238E27FC236}">
                <a16:creationId xmlns:a16="http://schemas.microsoft.com/office/drawing/2014/main" xmlns="" id="{565FB652-8E9B-45D5-AD13-EAE34314FDEA}"/>
              </a:ext>
            </a:extLst>
          </p:cNvPr>
          <p:cNvSpPr>
            <a:spLocks noChangeArrowheads="1"/>
          </p:cNvSpPr>
          <p:nvPr/>
        </p:nvSpPr>
        <p:spPr bwMode="auto">
          <a:xfrm>
            <a:off x="3662363" y="1997075"/>
            <a:ext cx="1595437" cy="306388"/>
          </a:xfrm>
          <a:prstGeom prst="rect">
            <a:avLst/>
          </a:prstGeom>
          <a:solidFill>
            <a:srgbClr val="CC99FF"/>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rPr>
              <a:t>偶极子强度  </a:t>
            </a:r>
          </a:p>
        </p:txBody>
      </p:sp>
      <p:sp>
        <p:nvSpPr>
          <p:cNvPr id="188420" name="Rectangle 4">
            <a:extLst>
              <a:ext uri="{FF2B5EF4-FFF2-40B4-BE49-F238E27FC236}">
                <a16:creationId xmlns:a16="http://schemas.microsoft.com/office/drawing/2014/main" xmlns="" id="{849BD3DF-A77F-4922-848D-980B0585E401}"/>
              </a:ext>
            </a:extLst>
          </p:cNvPr>
          <p:cNvSpPr>
            <a:spLocks noChangeArrowheads="1"/>
          </p:cNvSpPr>
          <p:nvPr/>
        </p:nvSpPr>
        <p:spPr bwMode="auto">
          <a:xfrm>
            <a:off x="3657600" y="2500313"/>
            <a:ext cx="1905000" cy="306387"/>
          </a:xfrm>
          <a:prstGeom prst="rect">
            <a:avLst/>
          </a:prstGeom>
          <a:solidFill>
            <a:srgbClr val="CC99FF"/>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rPr>
              <a:t>方向：汇→源</a:t>
            </a:r>
          </a:p>
        </p:txBody>
      </p:sp>
      <p:sp>
        <p:nvSpPr>
          <p:cNvPr id="188421" name="Rectangle 5">
            <a:extLst>
              <a:ext uri="{FF2B5EF4-FFF2-40B4-BE49-F238E27FC236}">
                <a16:creationId xmlns:a16="http://schemas.microsoft.com/office/drawing/2014/main" xmlns="" id="{42EA22AA-85B2-4FFA-8A53-C9D2DBF999C8}"/>
              </a:ext>
            </a:extLst>
          </p:cNvPr>
          <p:cNvSpPr>
            <a:spLocks noChangeArrowheads="1"/>
          </p:cNvSpPr>
          <p:nvPr/>
        </p:nvSpPr>
        <p:spPr bwMode="auto">
          <a:xfrm>
            <a:off x="1588" y="1376363"/>
            <a:ext cx="6710362" cy="339725"/>
          </a:xfrm>
          <a:prstGeom prst="rect">
            <a:avLst/>
          </a:prstGeom>
          <a:solidFill>
            <a:srgbClr val="FF99CC"/>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200" b="1">
                <a:latin typeface="Arial" panose="020B0604020202020204" pitchFamily="34" charset="0"/>
              </a:rPr>
              <a:t>偶极子：一对等强度的源和汇无限接近后形成的流场</a:t>
            </a:r>
          </a:p>
        </p:txBody>
      </p:sp>
      <p:sp>
        <p:nvSpPr>
          <p:cNvPr id="188422" name="Rectangle 6">
            <a:extLst>
              <a:ext uri="{FF2B5EF4-FFF2-40B4-BE49-F238E27FC236}">
                <a16:creationId xmlns:a16="http://schemas.microsoft.com/office/drawing/2014/main" xmlns="" id="{24C7130A-C625-4D48-9A5E-863D64E36780}"/>
              </a:ext>
            </a:extLst>
          </p:cNvPr>
          <p:cNvSpPr>
            <a:spLocks noChangeArrowheads="1"/>
          </p:cNvSpPr>
          <p:nvPr/>
        </p:nvSpPr>
        <p:spPr bwMode="auto">
          <a:xfrm>
            <a:off x="0" y="2049463"/>
            <a:ext cx="1676400" cy="730250"/>
          </a:xfrm>
          <a:prstGeom prst="rect">
            <a:avLst/>
          </a:prstGeom>
          <a:noFill/>
          <a:ln w="9525" algn="ctr">
            <a:solidFill>
              <a:schemeClr val="tx1"/>
            </a:solidFill>
            <a:miter lim="800000"/>
            <a:headEnd/>
            <a:tailEnd/>
          </a:ln>
          <a:effectLst>
            <a:outerShdw dist="45791" dir="2021404" algn="ctr" rotWithShape="0">
              <a:schemeClr val="bg2"/>
            </a:outerShdw>
          </a:effectLst>
          <a:extLst>
            <a:ext uri="{909E8E84-426E-40DD-AFC4-6F175D3DCCD1}">
              <a14:hiddenFill xmlns:a14="http://schemas.microsoft.com/office/drawing/2010/main">
                <a:solidFill>
                  <a:srgbClr val="FFFFFF"/>
                </a:solidFill>
              </a14:hiddenFill>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40000"/>
              </a:lnSpc>
            </a:pPr>
            <a:r>
              <a:rPr lang="zh-CN" altLang="en-US" b="1">
                <a:latin typeface="Arial" panose="020B0604020202020204" pitchFamily="34" charset="0"/>
              </a:rPr>
              <a:t>间距</a:t>
            </a:r>
          </a:p>
          <a:p>
            <a:pPr>
              <a:lnSpc>
                <a:spcPct val="140000"/>
              </a:lnSpc>
            </a:pPr>
            <a:r>
              <a:rPr lang="zh-CN" altLang="en-US" b="1">
                <a:latin typeface="Arial" panose="020B0604020202020204" pitchFamily="34" charset="0"/>
              </a:rPr>
              <a:t>强度               </a:t>
            </a:r>
          </a:p>
        </p:txBody>
      </p:sp>
      <p:graphicFrame>
        <p:nvGraphicFramePr>
          <p:cNvPr id="188423" name="Object 2">
            <a:extLst>
              <a:ext uri="{FF2B5EF4-FFF2-40B4-BE49-F238E27FC236}">
                <a16:creationId xmlns:a16="http://schemas.microsoft.com/office/drawing/2014/main" xmlns="" id="{A8A62DEB-6E31-43A5-A8B9-7B6261AE94D7}"/>
              </a:ext>
            </a:extLst>
          </p:cNvPr>
          <p:cNvGraphicFramePr>
            <a:graphicFrameLocks noChangeAspect="1"/>
          </p:cNvGraphicFramePr>
          <p:nvPr/>
        </p:nvGraphicFramePr>
        <p:xfrm>
          <a:off x="609600" y="2073275"/>
          <a:ext cx="914400" cy="336550"/>
        </p:xfrm>
        <a:graphic>
          <a:graphicData uri="http://schemas.openxmlformats.org/presentationml/2006/ole">
            <mc:AlternateContent xmlns:mc="http://schemas.openxmlformats.org/markup-compatibility/2006">
              <mc:Choice xmlns:v="urn:schemas-microsoft-com:vml" Requires="v">
                <p:oleObj spid="_x0000_s43172" name="Equation" r:id="rId3" imgW="494870" imgH="177646" progId="Equation.DSMT4">
                  <p:embed/>
                </p:oleObj>
              </mc:Choice>
              <mc:Fallback>
                <p:oleObj name="Equation" r:id="rId3" imgW="494870" imgH="17764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73275"/>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24" name="Object 3">
            <a:extLst>
              <a:ext uri="{FF2B5EF4-FFF2-40B4-BE49-F238E27FC236}">
                <a16:creationId xmlns:a16="http://schemas.microsoft.com/office/drawing/2014/main" xmlns="" id="{94A8979B-DB2C-454E-99D6-316545018580}"/>
              </a:ext>
            </a:extLst>
          </p:cNvPr>
          <p:cNvGraphicFramePr>
            <a:graphicFrameLocks noChangeAspect="1"/>
          </p:cNvGraphicFramePr>
          <p:nvPr/>
        </p:nvGraphicFramePr>
        <p:xfrm>
          <a:off x="609600" y="2490788"/>
          <a:ext cx="914400" cy="376237"/>
        </p:xfrm>
        <a:graphic>
          <a:graphicData uri="http://schemas.openxmlformats.org/presentationml/2006/ole">
            <mc:AlternateContent xmlns:mc="http://schemas.openxmlformats.org/markup-compatibility/2006">
              <mc:Choice xmlns:v="urn:schemas-microsoft-com:vml" Requires="v">
                <p:oleObj spid="_x0000_s43173" name="Equation" r:id="rId5" imgW="482391" imgH="203112" progId="Equation.DSMT4">
                  <p:embed/>
                </p:oleObj>
              </mc:Choice>
              <mc:Fallback>
                <p:oleObj name="Equation" r:id="rId5" imgW="482391" imgH="203112"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490788"/>
                        <a:ext cx="914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25" name="Object 4">
            <a:extLst>
              <a:ext uri="{FF2B5EF4-FFF2-40B4-BE49-F238E27FC236}">
                <a16:creationId xmlns:a16="http://schemas.microsoft.com/office/drawing/2014/main" xmlns="" id="{819C9850-203D-4113-AA88-B9F6DCED0E4B}"/>
              </a:ext>
            </a:extLst>
          </p:cNvPr>
          <p:cNvGraphicFramePr>
            <a:graphicFrameLocks noChangeAspect="1"/>
          </p:cNvGraphicFramePr>
          <p:nvPr/>
        </p:nvGraphicFramePr>
        <p:xfrm>
          <a:off x="1770063" y="2058988"/>
          <a:ext cx="1811337" cy="728662"/>
        </p:xfrm>
        <a:graphic>
          <a:graphicData uri="http://schemas.openxmlformats.org/presentationml/2006/ole">
            <mc:AlternateContent xmlns:mc="http://schemas.openxmlformats.org/markup-compatibility/2006">
              <mc:Choice xmlns:v="urn:schemas-microsoft-com:vml" Requires="v">
                <p:oleObj spid="_x0000_s43174" name="Equation" r:id="rId7" imgW="863225" imgH="380835" progId="Equation.DSMT4">
                  <p:embed/>
                </p:oleObj>
              </mc:Choice>
              <mc:Fallback>
                <p:oleObj name="Equation" r:id="rId7" imgW="863225" imgH="380835"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063" y="2058988"/>
                        <a:ext cx="1811337" cy="728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26" name="Object 5">
            <a:extLst>
              <a:ext uri="{FF2B5EF4-FFF2-40B4-BE49-F238E27FC236}">
                <a16:creationId xmlns:a16="http://schemas.microsoft.com/office/drawing/2014/main" xmlns="" id="{478A5BB9-0671-4C5E-9880-56AD08642A4A}"/>
              </a:ext>
            </a:extLst>
          </p:cNvPr>
          <p:cNvGraphicFramePr>
            <a:graphicFrameLocks noChangeAspect="1"/>
          </p:cNvGraphicFramePr>
          <p:nvPr/>
        </p:nvGraphicFramePr>
        <p:xfrm>
          <a:off x="5257800" y="1982788"/>
          <a:ext cx="381000" cy="304800"/>
        </p:xfrm>
        <a:graphic>
          <a:graphicData uri="http://schemas.openxmlformats.org/presentationml/2006/ole">
            <mc:AlternateContent xmlns:mc="http://schemas.openxmlformats.org/markup-compatibility/2006">
              <mc:Choice xmlns:v="urn:schemas-microsoft-com:vml" Requires="v">
                <p:oleObj spid="_x0000_s43175" name="Equation" r:id="rId9" imgW="203024" imgH="164957" progId="Equation.DSMT4">
                  <p:embed/>
                </p:oleObj>
              </mc:Choice>
              <mc:Fallback>
                <p:oleObj name="Equation" r:id="rId9" imgW="203024" imgH="164957"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1982788"/>
                        <a:ext cx="381000" cy="3048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27" name="Object 6">
            <a:extLst>
              <a:ext uri="{FF2B5EF4-FFF2-40B4-BE49-F238E27FC236}">
                <a16:creationId xmlns:a16="http://schemas.microsoft.com/office/drawing/2014/main" xmlns="" id="{019C7E73-DFC9-4AE9-BAAB-6CD3F4BCFB37}"/>
              </a:ext>
            </a:extLst>
          </p:cNvPr>
          <p:cNvGraphicFramePr>
            <a:graphicFrameLocks noChangeAspect="1"/>
          </p:cNvGraphicFramePr>
          <p:nvPr/>
        </p:nvGraphicFramePr>
        <p:xfrm>
          <a:off x="638175" y="2973388"/>
          <a:ext cx="2735263" cy="871537"/>
        </p:xfrm>
        <a:graphic>
          <a:graphicData uri="http://schemas.openxmlformats.org/presentationml/2006/ole">
            <mc:AlternateContent xmlns:mc="http://schemas.openxmlformats.org/markup-compatibility/2006">
              <mc:Choice xmlns:v="urn:schemas-microsoft-com:vml" Requires="v">
                <p:oleObj spid="_x0000_s43176" name="Equation" r:id="rId11" imgW="1511300" imgH="469900" progId="Equation.DSMT4">
                  <p:embed/>
                </p:oleObj>
              </mc:Choice>
              <mc:Fallback>
                <p:oleObj name="Equation" r:id="rId11" imgW="1511300" imgH="4699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175" y="2973388"/>
                        <a:ext cx="2735263" cy="871537"/>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28" name="Object 7">
            <a:extLst>
              <a:ext uri="{FF2B5EF4-FFF2-40B4-BE49-F238E27FC236}">
                <a16:creationId xmlns:a16="http://schemas.microsoft.com/office/drawing/2014/main" xmlns="" id="{DB504D5A-61EC-4971-8548-E3D403A3EAFB}"/>
              </a:ext>
            </a:extLst>
          </p:cNvPr>
          <p:cNvGraphicFramePr>
            <a:graphicFrameLocks noChangeAspect="1"/>
          </p:cNvGraphicFramePr>
          <p:nvPr/>
        </p:nvGraphicFramePr>
        <p:xfrm>
          <a:off x="838200" y="4040188"/>
          <a:ext cx="2713038" cy="942975"/>
        </p:xfrm>
        <a:graphic>
          <a:graphicData uri="http://schemas.openxmlformats.org/presentationml/2006/ole">
            <mc:AlternateContent xmlns:mc="http://schemas.openxmlformats.org/markup-compatibility/2006">
              <mc:Choice xmlns:v="urn:schemas-microsoft-com:vml" Requires="v">
                <p:oleObj spid="_x0000_s43177" name="Equation" r:id="rId13" imgW="1498600" imgH="508000" progId="Equation.DSMT4">
                  <p:embed/>
                </p:oleObj>
              </mc:Choice>
              <mc:Fallback>
                <p:oleObj name="Equation" r:id="rId13" imgW="1498600" imgH="5080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4040188"/>
                        <a:ext cx="2713038" cy="9429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9" name="Object 8">
            <a:extLst>
              <a:ext uri="{FF2B5EF4-FFF2-40B4-BE49-F238E27FC236}">
                <a16:creationId xmlns:a16="http://schemas.microsoft.com/office/drawing/2014/main" xmlns="" id="{94513799-E289-4857-8619-A83595A6AAB2}"/>
              </a:ext>
            </a:extLst>
          </p:cNvPr>
          <p:cNvGraphicFramePr>
            <a:graphicFrameLocks noChangeAspect="1"/>
          </p:cNvGraphicFramePr>
          <p:nvPr/>
        </p:nvGraphicFramePr>
        <p:xfrm>
          <a:off x="771525" y="5183188"/>
          <a:ext cx="2555875" cy="871537"/>
        </p:xfrm>
        <a:graphic>
          <a:graphicData uri="http://schemas.openxmlformats.org/presentationml/2006/ole">
            <mc:AlternateContent xmlns:mc="http://schemas.openxmlformats.org/markup-compatibility/2006">
              <mc:Choice xmlns:v="urn:schemas-microsoft-com:vml" Requires="v">
                <p:oleObj spid="_x0000_s43178" name="Equation" r:id="rId15" imgW="1257300" imgH="469900" progId="Equation.DSMT4">
                  <p:embed/>
                </p:oleObj>
              </mc:Choice>
              <mc:Fallback>
                <p:oleObj name="Equation" r:id="rId15" imgW="1257300" imgH="4699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525" y="5183188"/>
                        <a:ext cx="2555875" cy="8715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30" name="Object 9">
            <a:extLst>
              <a:ext uri="{FF2B5EF4-FFF2-40B4-BE49-F238E27FC236}">
                <a16:creationId xmlns:a16="http://schemas.microsoft.com/office/drawing/2014/main" xmlns="" id="{A5D44E32-48BC-4B91-A6AE-611261048141}"/>
              </a:ext>
            </a:extLst>
          </p:cNvPr>
          <p:cNvGraphicFramePr>
            <a:graphicFrameLocks noChangeAspect="1"/>
          </p:cNvGraphicFramePr>
          <p:nvPr/>
        </p:nvGraphicFramePr>
        <p:xfrm>
          <a:off x="5105400" y="5183188"/>
          <a:ext cx="1838325" cy="838200"/>
        </p:xfrm>
        <a:graphic>
          <a:graphicData uri="http://schemas.openxmlformats.org/presentationml/2006/ole">
            <mc:AlternateContent xmlns:mc="http://schemas.openxmlformats.org/markup-compatibility/2006">
              <mc:Choice xmlns:v="urn:schemas-microsoft-com:vml" Requires="v">
                <p:oleObj spid="_x0000_s43179" name="Equation" r:id="rId17" imgW="838200" imgH="419100" progId="Equation.DSMT4">
                  <p:embed/>
                </p:oleObj>
              </mc:Choice>
              <mc:Fallback>
                <p:oleObj name="Equation" r:id="rId17" imgW="838200" imgH="4191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5400" y="5183188"/>
                        <a:ext cx="1838325" cy="8382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8431" name="Picture 15">
            <a:extLst>
              <a:ext uri="{FF2B5EF4-FFF2-40B4-BE49-F238E27FC236}">
                <a16:creationId xmlns:a16="http://schemas.microsoft.com/office/drawing/2014/main" xmlns="" id="{EE110E3F-963A-4198-BA6E-B5039F10E6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91200" y="1754188"/>
            <a:ext cx="3295650" cy="24860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88432" name="Object 10">
            <a:extLst>
              <a:ext uri="{FF2B5EF4-FFF2-40B4-BE49-F238E27FC236}">
                <a16:creationId xmlns:a16="http://schemas.microsoft.com/office/drawing/2014/main" xmlns="" id="{261DAA4F-0D0F-4CBD-B2E4-1EBDF60106B8}"/>
              </a:ext>
            </a:extLst>
          </p:cNvPr>
          <p:cNvGraphicFramePr>
            <a:graphicFrameLocks noChangeAspect="1"/>
          </p:cNvGraphicFramePr>
          <p:nvPr/>
        </p:nvGraphicFramePr>
        <p:xfrm>
          <a:off x="3581400" y="4040188"/>
          <a:ext cx="2138363" cy="942975"/>
        </p:xfrm>
        <a:graphic>
          <a:graphicData uri="http://schemas.openxmlformats.org/presentationml/2006/ole">
            <mc:AlternateContent xmlns:mc="http://schemas.openxmlformats.org/markup-compatibility/2006">
              <mc:Choice xmlns:v="urn:schemas-microsoft-com:vml" Requires="v">
                <p:oleObj spid="_x0000_s43180" name="Equation" r:id="rId20" imgW="1181100" imgH="508000" progId="Equation.DSMT4">
                  <p:embed/>
                </p:oleObj>
              </mc:Choice>
              <mc:Fallback>
                <p:oleObj name="Equation" r:id="rId20" imgW="1181100" imgH="508000" progId="Equation.DSMT4">
                  <p:embed/>
                  <p:pic>
                    <p:nvPicPr>
                      <p:cNvPr id="0"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81400" y="4040188"/>
                        <a:ext cx="2138363" cy="9429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33" name="Object 11">
            <a:extLst>
              <a:ext uri="{FF2B5EF4-FFF2-40B4-BE49-F238E27FC236}">
                <a16:creationId xmlns:a16="http://schemas.microsoft.com/office/drawing/2014/main" xmlns="" id="{2BF2799F-B5A5-4FDB-AD7B-20BE842CDE2E}"/>
              </a:ext>
            </a:extLst>
          </p:cNvPr>
          <p:cNvGraphicFramePr>
            <a:graphicFrameLocks noChangeAspect="1"/>
          </p:cNvGraphicFramePr>
          <p:nvPr/>
        </p:nvGraphicFramePr>
        <p:xfrm>
          <a:off x="3305175" y="5183188"/>
          <a:ext cx="1482725" cy="747712"/>
        </p:xfrm>
        <a:graphic>
          <a:graphicData uri="http://schemas.openxmlformats.org/presentationml/2006/ole">
            <mc:AlternateContent xmlns:mc="http://schemas.openxmlformats.org/markup-compatibility/2006">
              <mc:Choice xmlns:v="urn:schemas-microsoft-com:vml" Requires="v">
                <p:oleObj spid="_x0000_s43181" name="Equation" r:id="rId22" imgW="710891" imgH="393529" progId="Equation.DSMT4">
                  <p:embed/>
                </p:oleObj>
              </mc:Choice>
              <mc:Fallback>
                <p:oleObj name="Equation" r:id="rId22" imgW="710891" imgH="393529" progId="Equation.DSMT4">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05175" y="5183188"/>
                        <a:ext cx="1482725" cy="7477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34" name="Object 12">
            <a:extLst>
              <a:ext uri="{FF2B5EF4-FFF2-40B4-BE49-F238E27FC236}">
                <a16:creationId xmlns:a16="http://schemas.microsoft.com/office/drawing/2014/main" xmlns="" id="{780BC239-5734-4D3D-A0D3-E067BC3F691A}"/>
              </a:ext>
            </a:extLst>
          </p:cNvPr>
          <p:cNvGraphicFramePr>
            <a:graphicFrameLocks noChangeAspect="1"/>
          </p:cNvGraphicFramePr>
          <p:nvPr/>
        </p:nvGraphicFramePr>
        <p:xfrm>
          <a:off x="3429000" y="2973388"/>
          <a:ext cx="1652588" cy="869950"/>
        </p:xfrm>
        <a:graphic>
          <a:graphicData uri="http://schemas.openxmlformats.org/presentationml/2006/ole">
            <mc:AlternateContent xmlns:mc="http://schemas.openxmlformats.org/markup-compatibility/2006">
              <mc:Choice xmlns:v="urn:schemas-microsoft-com:vml" Requires="v">
                <p:oleObj spid="_x0000_s43182" name="Equation" r:id="rId24" imgW="914400" imgH="469900" progId="Equation.DSMT4">
                  <p:embed/>
                </p:oleObj>
              </mc:Choice>
              <mc:Fallback>
                <p:oleObj name="Equation" r:id="rId24" imgW="914400" imgH="469900" progId="Equation.DSMT4">
                  <p:embed/>
                  <p:pic>
                    <p:nvPicPr>
                      <p:cNvPr id="0"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29000" y="2973388"/>
                        <a:ext cx="1652588" cy="8699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标题 1">
            <a:extLst>
              <a:ext uri="{FF2B5EF4-FFF2-40B4-BE49-F238E27FC236}">
                <a16:creationId xmlns:a16="http://schemas.microsoft.com/office/drawing/2014/main" xmlns="" id="{3C7E41AE-B50A-4716-82EB-4BBDF7B2198E}"/>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84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84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4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84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84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4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84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842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843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8842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843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884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8843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88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animBg="1"/>
      <p:bldP spid="188420" grpId="0" animBg="1"/>
      <p:bldP spid="188421" grpId="0" animBg="1"/>
      <p:bldP spid="1884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a:extLst>
              <a:ext uri="{FF2B5EF4-FFF2-40B4-BE49-F238E27FC236}">
                <a16:creationId xmlns:a16="http://schemas.microsoft.com/office/drawing/2014/main" xmlns="" id="{99673D9C-2BC1-4029-9FFC-BE789DB33F68}"/>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F16E85D-DD05-417F-922C-43F53458B25D}" type="slidenum">
              <a:rPr lang="en-US" altLang="zh-CN">
                <a:latin typeface="Calibri" panose="020F0502020204030204" pitchFamily="34" charset="0"/>
              </a:rPr>
              <a:pPr/>
              <a:t>22</a:t>
            </a:fld>
            <a:endParaRPr lang="en-US" altLang="zh-CN">
              <a:latin typeface="Calibri" panose="020F0502020204030204" pitchFamily="34" charset="0"/>
            </a:endParaRPr>
          </a:p>
        </p:txBody>
      </p:sp>
      <p:sp>
        <p:nvSpPr>
          <p:cNvPr id="44035" name="Rectangle 3">
            <a:extLst>
              <a:ext uri="{FF2B5EF4-FFF2-40B4-BE49-F238E27FC236}">
                <a16:creationId xmlns:a16="http://schemas.microsoft.com/office/drawing/2014/main" xmlns="" id="{E7BD5641-4C8E-4A55-9A6D-AA162C54E26A}"/>
              </a:ext>
            </a:extLst>
          </p:cNvPr>
          <p:cNvSpPr>
            <a:spLocks noChangeArrowheads="1"/>
          </p:cNvSpPr>
          <p:nvPr/>
        </p:nvSpPr>
        <p:spPr bwMode="auto">
          <a:xfrm>
            <a:off x="3662363" y="1997075"/>
            <a:ext cx="1595437" cy="306388"/>
          </a:xfrm>
          <a:prstGeom prst="rect">
            <a:avLst/>
          </a:prstGeom>
          <a:solidFill>
            <a:srgbClr val="CC99FF"/>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rPr>
              <a:t>偶极子强度  </a:t>
            </a:r>
          </a:p>
        </p:txBody>
      </p:sp>
      <p:sp>
        <p:nvSpPr>
          <p:cNvPr id="44036" name="Rectangle 4">
            <a:extLst>
              <a:ext uri="{FF2B5EF4-FFF2-40B4-BE49-F238E27FC236}">
                <a16:creationId xmlns:a16="http://schemas.microsoft.com/office/drawing/2014/main" xmlns="" id="{842C845E-4CDF-4922-88E4-F69B6CDB3DD5}"/>
              </a:ext>
            </a:extLst>
          </p:cNvPr>
          <p:cNvSpPr>
            <a:spLocks noChangeArrowheads="1"/>
          </p:cNvSpPr>
          <p:nvPr/>
        </p:nvSpPr>
        <p:spPr bwMode="auto">
          <a:xfrm>
            <a:off x="3657600" y="2500313"/>
            <a:ext cx="1905000" cy="306387"/>
          </a:xfrm>
          <a:prstGeom prst="rect">
            <a:avLst/>
          </a:prstGeom>
          <a:solidFill>
            <a:srgbClr val="CC99FF"/>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rPr>
              <a:t>方向：汇→源</a:t>
            </a:r>
          </a:p>
        </p:txBody>
      </p:sp>
      <p:sp>
        <p:nvSpPr>
          <p:cNvPr id="44037" name="Rectangle 5">
            <a:extLst>
              <a:ext uri="{FF2B5EF4-FFF2-40B4-BE49-F238E27FC236}">
                <a16:creationId xmlns:a16="http://schemas.microsoft.com/office/drawing/2014/main" xmlns="" id="{C6E7FE37-2D6C-4B1E-B12F-6EE6B0C25B50}"/>
              </a:ext>
            </a:extLst>
          </p:cNvPr>
          <p:cNvSpPr>
            <a:spLocks noChangeArrowheads="1"/>
          </p:cNvSpPr>
          <p:nvPr/>
        </p:nvSpPr>
        <p:spPr bwMode="auto">
          <a:xfrm>
            <a:off x="1588" y="1376363"/>
            <a:ext cx="6710362" cy="339725"/>
          </a:xfrm>
          <a:prstGeom prst="rect">
            <a:avLst/>
          </a:prstGeom>
          <a:solidFill>
            <a:srgbClr val="FF99CC"/>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200" b="1">
                <a:latin typeface="Arial" panose="020B0604020202020204" pitchFamily="34" charset="0"/>
              </a:rPr>
              <a:t>偶极子：一对等强度的源和汇无限接近后形成的流场</a:t>
            </a:r>
          </a:p>
        </p:txBody>
      </p:sp>
      <p:sp>
        <p:nvSpPr>
          <p:cNvPr id="44038" name="Rectangle 6">
            <a:extLst>
              <a:ext uri="{FF2B5EF4-FFF2-40B4-BE49-F238E27FC236}">
                <a16:creationId xmlns:a16="http://schemas.microsoft.com/office/drawing/2014/main" xmlns="" id="{57938861-F3EE-42E8-AE63-5BCBBD298383}"/>
              </a:ext>
            </a:extLst>
          </p:cNvPr>
          <p:cNvSpPr>
            <a:spLocks noChangeArrowheads="1"/>
          </p:cNvSpPr>
          <p:nvPr/>
        </p:nvSpPr>
        <p:spPr bwMode="auto">
          <a:xfrm>
            <a:off x="0" y="2049463"/>
            <a:ext cx="1676400" cy="730250"/>
          </a:xfrm>
          <a:prstGeom prst="rect">
            <a:avLst/>
          </a:prstGeom>
          <a:noFill/>
          <a:ln w="9525" algn="ctr">
            <a:solidFill>
              <a:schemeClr val="tx1"/>
            </a:solidFill>
            <a:miter lim="800000"/>
            <a:headEnd/>
            <a:tailEnd/>
          </a:ln>
          <a:effectLst>
            <a:outerShdw dist="45791" dir="2021404" algn="ctr" rotWithShape="0">
              <a:schemeClr val="bg2"/>
            </a:outerShdw>
          </a:effectLst>
          <a:extLst>
            <a:ext uri="{909E8E84-426E-40DD-AFC4-6F175D3DCCD1}">
              <a14:hiddenFill xmlns:a14="http://schemas.microsoft.com/office/drawing/2010/main">
                <a:solidFill>
                  <a:srgbClr val="FFFFFF"/>
                </a:solidFill>
              </a14:hiddenFill>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40000"/>
              </a:lnSpc>
            </a:pPr>
            <a:r>
              <a:rPr lang="zh-CN" altLang="en-US" b="1">
                <a:latin typeface="Arial" panose="020B0604020202020204" pitchFamily="34" charset="0"/>
              </a:rPr>
              <a:t>间距</a:t>
            </a:r>
          </a:p>
          <a:p>
            <a:pPr>
              <a:lnSpc>
                <a:spcPct val="140000"/>
              </a:lnSpc>
            </a:pPr>
            <a:r>
              <a:rPr lang="zh-CN" altLang="en-US" b="1">
                <a:latin typeface="Arial" panose="020B0604020202020204" pitchFamily="34" charset="0"/>
              </a:rPr>
              <a:t>强度               </a:t>
            </a:r>
          </a:p>
        </p:txBody>
      </p:sp>
      <p:graphicFrame>
        <p:nvGraphicFramePr>
          <p:cNvPr id="44039" name="Object 2">
            <a:extLst>
              <a:ext uri="{FF2B5EF4-FFF2-40B4-BE49-F238E27FC236}">
                <a16:creationId xmlns:a16="http://schemas.microsoft.com/office/drawing/2014/main" xmlns="" id="{EB29DD68-95E8-432C-BF07-52B2B3CF8744}"/>
              </a:ext>
            </a:extLst>
          </p:cNvPr>
          <p:cNvGraphicFramePr>
            <a:graphicFrameLocks noChangeAspect="1"/>
          </p:cNvGraphicFramePr>
          <p:nvPr/>
        </p:nvGraphicFramePr>
        <p:xfrm>
          <a:off x="609600" y="2073275"/>
          <a:ext cx="914400" cy="336550"/>
        </p:xfrm>
        <a:graphic>
          <a:graphicData uri="http://schemas.openxmlformats.org/presentationml/2006/ole">
            <mc:AlternateContent xmlns:mc="http://schemas.openxmlformats.org/markup-compatibility/2006">
              <mc:Choice xmlns:v="urn:schemas-microsoft-com:vml" Requires="v">
                <p:oleObj spid="_x0000_s44192" name="Equation" r:id="rId3" imgW="494870" imgH="177646" progId="Equation.DSMT4">
                  <p:embed/>
                </p:oleObj>
              </mc:Choice>
              <mc:Fallback>
                <p:oleObj name="Equation" r:id="rId3" imgW="494870" imgH="17764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73275"/>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3">
            <a:extLst>
              <a:ext uri="{FF2B5EF4-FFF2-40B4-BE49-F238E27FC236}">
                <a16:creationId xmlns:a16="http://schemas.microsoft.com/office/drawing/2014/main" xmlns="" id="{2584507A-3D83-4154-B69B-2D00119AA019}"/>
              </a:ext>
            </a:extLst>
          </p:cNvPr>
          <p:cNvGraphicFramePr>
            <a:graphicFrameLocks noChangeAspect="1"/>
          </p:cNvGraphicFramePr>
          <p:nvPr/>
        </p:nvGraphicFramePr>
        <p:xfrm>
          <a:off x="609600" y="2490788"/>
          <a:ext cx="914400" cy="376237"/>
        </p:xfrm>
        <a:graphic>
          <a:graphicData uri="http://schemas.openxmlformats.org/presentationml/2006/ole">
            <mc:AlternateContent xmlns:mc="http://schemas.openxmlformats.org/markup-compatibility/2006">
              <mc:Choice xmlns:v="urn:schemas-microsoft-com:vml" Requires="v">
                <p:oleObj spid="_x0000_s44193" name="Equation" r:id="rId5" imgW="482391" imgH="203112" progId="Equation.DSMT4">
                  <p:embed/>
                </p:oleObj>
              </mc:Choice>
              <mc:Fallback>
                <p:oleObj name="Equation" r:id="rId5" imgW="482391" imgH="203112"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490788"/>
                        <a:ext cx="914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1" name="Object 4">
            <a:extLst>
              <a:ext uri="{FF2B5EF4-FFF2-40B4-BE49-F238E27FC236}">
                <a16:creationId xmlns:a16="http://schemas.microsoft.com/office/drawing/2014/main" xmlns="" id="{8C4193E6-824C-4A9B-9AAA-989D716A702A}"/>
              </a:ext>
            </a:extLst>
          </p:cNvPr>
          <p:cNvGraphicFramePr>
            <a:graphicFrameLocks noChangeAspect="1"/>
          </p:cNvGraphicFramePr>
          <p:nvPr/>
        </p:nvGraphicFramePr>
        <p:xfrm>
          <a:off x="1770063" y="2058988"/>
          <a:ext cx="1811337" cy="728662"/>
        </p:xfrm>
        <a:graphic>
          <a:graphicData uri="http://schemas.openxmlformats.org/presentationml/2006/ole">
            <mc:AlternateContent xmlns:mc="http://schemas.openxmlformats.org/markup-compatibility/2006">
              <mc:Choice xmlns:v="urn:schemas-microsoft-com:vml" Requires="v">
                <p:oleObj spid="_x0000_s44194" name="Equation" r:id="rId7" imgW="863225" imgH="380835" progId="Equation.DSMT4">
                  <p:embed/>
                </p:oleObj>
              </mc:Choice>
              <mc:Fallback>
                <p:oleObj name="Equation" r:id="rId7" imgW="863225" imgH="380835"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063" y="2058988"/>
                        <a:ext cx="1811337" cy="728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2" name="Object 5">
            <a:extLst>
              <a:ext uri="{FF2B5EF4-FFF2-40B4-BE49-F238E27FC236}">
                <a16:creationId xmlns:a16="http://schemas.microsoft.com/office/drawing/2014/main" xmlns="" id="{F26C2213-D359-42E6-A2A3-96106F93F04E}"/>
              </a:ext>
            </a:extLst>
          </p:cNvPr>
          <p:cNvGraphicFramePr>
            <a:graphicFrameLocks noChangeAspect="1"/>
          </p:cNvGraphicFramePr>
          <p:nvPr/>
        </p:nvGraphicFramePr>
        <p:xfrm>
          <a:off x="5257800" y="1982788"/>
          <a:ext cx="381000" cy="304800"/>
        </p:xfrm>
        <a:graphic>
          <a:graphicData uri="http://schemas.openxmlformats.org/presentationml/2006/ole">
            <mc:AlternateContent xmlns:mc="http://schemas.openxmlformats.org/markup-compatibility/2006">
              <mc:Choice xmlns:v="urn:schemas-microsoft-com:vml" Requires="v">
                <p:oleObj spid="_x0000_s44195" name="Equation" r:id="rId9" imgW="203024" imgH="164957" progId="Equation.DSMT4">
                  <p:embed/>
                </p:oleObj>
              </mc:Choice>
              <mc:Fallback>
                <p:oleObj name="Equation" r:id="rId9" imgW="203024" imgH="164957"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1982788"/>
                        <a:ext cx="381000" cy="3048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1" name="Object 6">
            <a:extLst>
              <a:ext uri="{FF2B5EF4-FFF2-40B4-BE49-F238E27FC236}">
                <a16:creationId xmlns:a16="http://schemas.microsoft.com/office/drawing/2014/main" xmlns="" id="{FC65E8BD-AAF3-4AED-A7EC-51030FCFEAB2}"/>
              </a:ext>
            </a:extLst>
          </p:cNvPr>
          <p:cNvGraphicFramePr>
            <a:graphicFrameLocks noChangeAspect="1"/>
          </p:cNvGraphicFramePr>
          <p:nvPr>
            <p:extLst>
              <p:ext uri="{D42A27DB-BD31-4B8C-83A1-F6EECF244321}">
                <p14:modId xmlns:p14="http://schemas.microsoft.com/office/powerpoint/2010/main" val="1016862009"/>
              </p:ext>
            </p:extLst>
          </p:nvPr>
        </p:nvGraphicFramePr>
        <p:xfrm>
          <a:off x="321798" y="2973388"/>
          <a:ext cx="2439987" cy="889000"/>
        </p:xfrm>
        <a:graphic>
          <a:graphicData uri="http://schemas.openxmlformats.org/presentationml/2006/ole">
            <mc:AlternateContent xmlns:mc="http://schemas.openxmlformats.org/markup-compatibility/2006">
              <mc:Choice xmlns:v="urn:schemas-microsoft-com:vml" Requires="v">
                <p:oleObj spid="_x0000_s44196" name="Equation" r:id="rId11" imgW="1320227" imgH="469696" progId="Equation.DSMT4">
                  <p:embed/>
                </p:oleObj>
              </mc:Choice>
              <mc:Fallback>
                <p:oleObj name="Equation" r:id="rId11" imgW="1320227" imgH="469696"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98" y="2973388"/>
                        <a:ext cx="2439987" cy="889000"/>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2" name="Object 7">
            <a:extLst>
              <a:ext uri="{FF2B5EF4-FFF2-40B4-BE49-F238E27FC236}">
                <a16:creationId xmlns:a16="http://schemas.microsoft.com/office/drawing/2014/main" xmlns="" id="{C0F39FD6-6808-4B57-B034-AE34DF0F0371}"/>
              </a:ext>
            </a:extLst>
          </p:cNvPr>
          <p:cNvGraphicFramePr>
            <a:graphicFrameLocks noChangeAspect="1"/>
          </p:cNvGraphicFramePr>
          <p:nvPr>
            <p:extLst>
              <p:ext uri="{D42A27DB-BD31-4B8C-83A1-F6EECF244321}">
                <p14:modId xmlns:p14="http://schemas.microsoft.com/office/powerpoint/2010/main" val="2759834347"/>
              </p:ext>
            </p:extLst>
          </p:nvPr>
        </p:nvGraphicFramePr>
        <p:xfrm>
          <a:off x="519461" y="3670300"/>
          <a:ext cx="2743200" cy="963613"/>
        </p:xfrm>
        <a:graphic>
          <a:graphicData uri="http://schemas.openxmlformats.org/presentationml/2006/ole">
            <mc:AlternateContent xmlns:mc="http://schemas.openxmlformats.org/markup-compatibility/2006">
              <mc:Choice xmlns:v="urn:schemas-microsoft-com:vml" Requires="v">
                <p:oleObj spid="_x0000_s44197" name="Equation" r:id="rId13" imgW="1485900" imgH="508000" progId="Equation.DSMT4">
                  <p:embed/>
                </p:oleObj>
              </mc:Choice>
              <mc:Fallback>
                <p:oleObj name="Equation" r:id="rId13" imgW="1485900" imgH="5080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461" y="3670300"/>
                        <a:ext cx="2743200" cy="9636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53" name="Object 8">
            <a:extLst>
              <a:ext uri="{FF2B5EF4-FFF2-40B4-BE49-F238E27FC236}">
                <a16:creationId xmlns:a16="http://schemas.microsoft.com/office/drawing/2014/main" xmlns="" id="{104B8866-3469-4F02-85D5-70D117AF0146}"/>
              </a:ext>
            </a:extLst>
          </p:cNvPr>
          <p:cNvGraphicFramePr>
            <a:graphicFrameLocks noChangeAspect="1"/>
          </p:cNvGraphicFramePr>
          <p:nvPr>
            <p:extLst>
              <p:ext uri="{D42A27DB-BD31-4B8C-83A1-F6EECF244321}">
                <p14:modId xmlns:p14="http://schemas.microsoft.com/office/powerpoint/2010/main" val="454979066"/>
              </p:ext>
            </p:extLst>
          </p:nvPr>
        </p:nvGraphicFramePr>
        <p:xfrm>
          <a:off x="514815" y="4694237"/>
          <a:ext cx="1752600" cy="787400"/>
        </p:xfrm>
        <a:graphic>
          <a:graphicData uri="http://schemas.openxmlformats.org/presentationml/2006/ole">
            <mc:AlternateContent xmlns:mc="http://schemas.openxmlformats.org/markup-compatibility/2006">
              <mc:Choice xmlns:v="urn:schemas-microsoft-com:vml" Requires="v">
                <p:oleObj spid="_x0000_s44198" name="Equation" r:id="rId15" imgW="799753" imgH="393529" progId="Equation.DSMT4">
                  <p:embed/>
                </p:oleObj>
              </mc:Choice>
              <mc:Fallback>
                <p:oleObj name="Equation" r:id="rId15" imgW="799753" imgH="393529"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815" y="4694237"/>
                        <a:ext cx="1752600" cy="7874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54" name="Object 9">
            <a:extLst>
              <a:ext uri="{FF2B5EF4-FFF2-40B4-BE49-F238E27FC236}">
                <a16:creationId xmlns:a16="http://schemas.microsoft.com/office/drawing/2014/main" xmlns="" id="{3085D451-BB73-40E0-9861-B92271F44028}"/>
              </a:ext>
            </a:extLst>
          </p:cNvPr>
          <p:cNvGraphicFramePr>
            <a:graphicFrameLocks noChangeAspect="1"/>
          </p:cNvGraphicFramePr>
          <p:nvPr>
            <p:extLst>
              <p:ext uri="{D42A27DB-BD31-4B8C-83A1-F6EECF244321}">
                <p14:modId xmlns:p14="http://schemas.microsoft.com/office/powerpoint/2010/main" val="3500182216"/>
              </p:ext>
            </p:extLst>
          </p:nvPr>
        </p:nvGraphicFramePr>
        <p:xfrm>
          <a:off x="2397918" y="4739888"/>
          <a:ext cx="2062163" cy="838200"/>
        </p:xfrm>
        <a:graphic>
          <a:graphicData uri="http://schemas.openxmlformats.org/presentationml/2006/ole">
            <mc:AlternateContent xmlns:mc="http://schemas.openxmlformats.org/markup-compatibility/2006">
              <mc:Choice xmlns:v="urn:schemas-microsoft-com:vml" Requires="v">
                <p:oleObj spid="_x0000_s44199" name="Equation" r:id="rId17" imgW="939800" imgH="419100" progId="Equation.DSMT4">
                  <p:embed/>
                </p:oleObj>
              </mc:Choice>
              <mc:Fallback>
                <p:oleObj name="Equation" r:id="rId17" imgW="939800" imgH="4191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7918" y="4739888"/>
                        <a:ext cx="2062163" cy="8382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4047" name="Picture 15">
            <a:extLst>
              <a:ext uri="{FF2B5EF4-FFF2-40B4-BE49-F238E27FC236}">
                <a16:creationId xmlns:a16="http://schemas.microsoft.com/office/drawing/2014/main" xmlns="" id="{DA74EEB1-CEB5-4017-B4AE-791BA8D608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91200" y="1754188"/>
            <a:ext cx="3295650" cy="24860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9" name="标题 1">
            <a:extLst>
              <a:ext uri="{FF2B5EF4-FFF2-40B4-BE49-F238E27FC236}">
                <a16:creationId xmlns:a16="http://schemas.microsoft.com/office/drawing/2014/main" xmlns="" id="{941E659A-561D-49C4-83BE-F8954243915D}"/>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8" name="Rectangle 2">
            <a:extLst>
              <a:ext uri="{FF2B5EF4-FFF2-40B4-BE49-F238E27FC236}">
                <a16:creationId xmlns:a16="http://schemas.microsoft.com/office/drawing/2014/main" xmlns="" id="{B8F7F4C0-9A9D-40BD-A63B-93A63FA5A0EE}"/>
              </a:ext>
            </a:extLst>
          </p:cNvPr>
          <p:cNvSpPr>
            <a:spLocks noChangeArrowheads="1"/>
          </p:cNvSpPr>
          <p:nvPr/>
        </p:nvSpPr>
        <p:spPr bwMode="auto">
          <a:xfrm>
            <a:off x="76200" y="765175"/>
            <a:ext cx="52578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等强度的点源和点汇</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偶极子</a:t>
            </a:r>
          </a:p>
        </p:txBody>
      </p:sp>
      <p:graphicFrame>
        <p:nvGraphicFramePr>
          <p:cNvPr id="20" name="Object 6">
            <a:extLst>
              <a:ext uri="{FF2B5EF4-FFF2-40B4-BE49-F238E27FC236}">
                <a16:creationId xmlns:a16="http://schemas.microsoft.com/office/drawing/2014/main" xmlns="" id="{36EBDAC7-C757-4AC0-93B1-B3535229BD48}"/>
              </a:ext>
            </a:extLst>
          </p:cNvPr>
          <p:cNvGraphicFramePr>
            <a:graphicFrameLocks noChangeAspect="1"/>
          </p:cNvGraphicFramePr>
          <p:nvPr>
            <p:extLst>
              <p:ext uri="{D42A27DB-BD31-4B8C-83A1-F6EECF244321}">
                <p14:modId xmlns:p14="http://schemas.microsoft.com/office/powerpoint/2010/main" val="1529024010"/>
              </p:ext>
            </p:extLst>
          </p:nvPr>
        </p:nvGraphicFramePr>
        <p:xfrm>
          <a:off x="3381461" y="3111850"/>
          <a:ext cx="2143039" cy="436100"/>
        </p:xfrm>
        <a:graphic>
          <a:graphicData uri="http://schemas.openxmlformats.org/presentationml/2006/ole">
            <mc:AlternateContent xmlns:mc="http://schemas.openxmlformats.org/markup-compatibility/2006">
              <mc:Choice xmlns:v="urn:schemas-microsoft-com:vml" Requires="v">
                <p:oleObj spid="_x0000_s44200" name="Equation" r:id="rId20" imgW="1917360" imgH="380880" progId="Equation.DSMT4">
                  <p:embed/>
                </p:oleObj>
              </mc:Choice>
              <mc:Fallback>
                <p:oleObj name="Equation" r:id="rId20" imgW="1917360" imgH="380880" progId="Equation.DSMT4">
                  <p:embed/>
                  <p:pic>
                    <p:nvPicPr>
                      <p:cNvPr id="189451" name="Object 6">
                        <a:extLst>
                          <a:ext uri="{FF2B5EF4-FFF2-40B4-BE49-F238E27FC236}">
                            <a16:creationId xmlns:a16="http://schemas.microsoft.com/office/drawing/2014/main" xmlns="" id="{FC65E8BD-AAF3-4AED-A7EC-51030FCFEAB2}"/>
                          </a:ext>
                        </a:extLst>
                      </p:cNvPr>
                      <p:cNvPicPr>
                        <a:picLocks noChangeAspect="1" noChangeArrowheads="1"/>
                      </p:cNvPicPr>
                      <p:nvPr/>
                    </p:nvPicPr>
                    <p:blipFill>
                      <a:blip r:embed="rId21"/>
                      <a:srcRect/>
                      <a:stretch>
                        <a:fillRect/>
                      </a:stretch>
                    </p:blipFill>
                    <p:spPr bwMode="auto">
                      <a:xfrm>
                        <a:off x="3381461" y="3111850"/>
                        <a:ext cx="2143039" cy="43610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94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94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94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94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xmlns="" id="{E4B2484D-FB9F-4325-BEF5-051DB08AEE01}"/>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C71D3F6-EC79-440A-BDBE-DBCE767150C4}" type="slidenum">
              <a:rPr lang="en-US" altLang="zh-CN">
                <a:latin typeface="Calibri" panose="020F0502020204030204" pitchFamily="34" charset="0"/>
              </a:rPr>
              <a:pPr/>
              <a:t>23</a:t>
            </a:fld>
            <a:endParaRPr lang="en-US" altLang="zh-CN">
              <a:latin typeface="Calibri" panose="020F0502020204030204" pitchFamily="34" charset="0"/>
            </a:endParaRPr>
          </a:p>
        </p:txBody>
      </p:sp>
      <p:graphicFrame>
        <p:nvGraphicFramePr>
          <p:cNvPr id="190467" name="Object 2">
            <a:extLst>
              <a:ext uri="{FF2B5EF4-FFF2-40B4-BE49-F238E27FC236}">
                <a16:creationId xmlns:a16="http://schemas.microsoft.com/office/drawing/2014/main" xmlns="" id="{D70D076E-F0D9-4FD7-B6DA-C7AFE6140571}"/>
              </a:ext>
            </a:extLst>
          </p:cNvPr>
          <p:cNvGraphicFramePr>
            <a:graphicFrameLocks noChangeAspect="1"/>
          </p:cNvGraphicFramePr>
          <p:nvPr/>
        </p:nvGraphicFramePr>
        <p:xfrm>
          <a:off x="381000" y="2185988"/>
          <a:ext cx="3584575" cy="755650"/>
        </p:xfrm>
        <a:graphic>
          <a:graphicData uri="http://schemas.openxmlformats.org/presentationml/2006/ole">
            <mc:AlternateContent xmlns:mc="http://schemas.openxmlformats.org/markup-compatibility/2006">
              <mc:Choice xmlns:v="urn:schemas-microsoft-com:vml" Requires="v">
                <p:oleObj spid="_x0000_s45162" name="Equation" r:id="rId3" imgW="1866900" imgH="431800" progId="Equation.DSMT4">
                  <p:embed/>
                </p:oleObj>
              </mc:Choice>
              <mc:Fallback>
                <p:oleObj name="Equation" r:id="rId3" imgW="1866900" imgH="431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85988"/>
                        <a:ext cx="3584575" cy="7556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0468" name="Picture 4">
            <a:extLst>
              <a:ext uri="{FF2B5EF4-FFF2-40B4-BE49-F238E27FC236}">
                <a16:creationId xmlns:a16="http://schemas.microsoft.com/office/drawing/2014/main" xmlns="" id="{DF41DC16-23BB-497D-A0B1-0DD8D6AF0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088" y="1144588"/>
            <a:ext cx="3744912" cy="35147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90469" name="Rectangle 5">
            <a:extLst>
              <a:ext uri="{FF2B5EF4-FFF2-40B4-BE49-F238E27FC236}">
                <a16:creationId xmlns:a16="http://schemas.microsoft.com/office/drawing/2014/main" xmlns="" id="{BCD54633-04E8-4A18-82CC-4543F7C3A2C5}"/>
              </a:ext>
            </a:extLst>
          </p:cNvPr>
          <p:cNvSpPr>
            <a:spLocks noChangeArrowheads="1"/>
          </p:cNvSpPr>
          <p:nvPr/>
        </p:nvSpPr>
        <p:spPr bwMode="auto">
          <a:xfrm>
            <a:off x="152400" y="1412875"/>
            <a:ext cx="2133600" cy="338138"/>
          </a:xfrm>
          <a:prstGeom prst="rect">
            <a:avLst/>
          </a:prstGeom>
          <a:solidFill>
            <a:srgbClr val="FF99CC"/>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200" b="1">
                <a:latin typeface="Arial" panose="020B0604020202020204" pitchFamily="34" charset="0"/>
              </a:rPr>
              <a:t>偶极子等位线</a:t>
            </a:r>
          </a:p>
        </p:txBody>
      </p:sp>
      <p:sp>
        <p:nvSpPr>
          <p:cNvPr id="190470" name="Rectangle 6">
            <a:extLst>
              <a:ext uri="{FF2B5EF4-FFF2-40B4-BE49-F238E27FC236}">
                <a16:creationId xmlns:a16="http://schemas.microsoft.com/office/drawing/2014/main" xmlns="" id="{09DF0188-AB3B-4D6E-99DE-1CBE1F5E93E9}"/>
              </a:ext>
            </a:extLst>
          </p:cNvPr>
          <p:cNvSpPr>
            <a:spLocks noChangeArrowheads="1"/>
          </p:cNvSpPr>
          <p:nvPr/>
        </p:nvSpPr>
        <p:spPr bwMode="auto">
          <a:xfrm>
            <a:off x="152400" y="4160838"/>
            <a:ext cx="1676400" cy="338137"/>
          </a:xfrm>
          <a:prstGeom prst="rect">
            <a:avLst/>
          </a:prstGeom>
          <a:solidFill>
            <a:srgbClr val="FF99CC"/>
          </a:solidFill>
          <a:ln>
            <a:noFill/>
          </a:ln>
          <a:effectLst>
            <a:outerShdw dist="45791" dir="2021404" algn="ctr" rotWithShape="0">
              <a:schemeClr val="bg2"/>
            </a:outerShdw>
          </a:effectLst>
          <a:extLs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200" b="1">
                <a:latin typeface="Arial" panose="020B0604020202020204" pitchFamily="34" charset="0"/>
              </a:rPr>
              <a:t>偶极子流线 </a:t>
            </a:r>
          </a:p>
        </p:txBody>
      </p:sp>
      <p:graphicFrame>
        <p:nvGraphicFramePr>
          <p:cNvPr id="190471" name="Object 3">
            <a:extLst>
              <a:ext uri="{FF2B5EF4-FFF2-40B4-BE49-F238E27FC236}">
                <a16:creationId xmlns:a16="http://schemas.microsoft.com/office/drawing/2014/main" xmlns="" id="{1C3857C3-90B9-4961-802C-88BEF6D6E3EF}"/>
              </a:ext>
            </a:extLst>
          </p:cNvPr>
          <p:cNvGraphicFramePr>
            <a:graphicFrameLocks noChangeAspect="1"/>
          </p:cNvGraphicFramePr>
          <p:nvPr/>
        </p:nvGraphicFramePr>
        <p:xfrm>
          <a:off x="282575" y="4752975"/>
          <a:ext cx="3516313" cy="712788"/>
        </p:xfrm>
        <a:graphic>
          <a:graphicData uri="http://schemas.openxmlformats.org/presentationml/2006/ole">
            <mc:AlternateContent xmlns:mc="http://schemas.openxmlformats.org/markup-compatibility/2006">
              <mc:Choice xmlns:v="urn:schemas-microsoft-com:vml" Requires="v">
                <p:oleObj spid="_x0000_s45163" name="Equation" r:id="rId6" imgW="1943100" imgH="431800" progId="Equation.DSMT4">
                  <p:embed/>
                </p:oleObj>
              </mc:Choice>
              <mc:Fallback>
                <p:oleObj name="Equation" r:id="rId6" imgW="19431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75" y="4752975"/>
                        <a:ext cx="3516313" cy="7127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72" name="Object 4">
            <a:extLst>
              <a:ext uri="{FF2B5EF4-FFF2-40B4-BE49-F238E27FC236}">
                <a16:creationId xmlns:a16="http://schemas.microsoft.com/office/drawing/2014/main" xmlns="" id="{B2028172-2060-41A2-9C3A-BC1ECC45083C}"/>
              </a:ext>
            </a:extLst>
          </p:cNvPr>
          <p:cNvGraphicFramePr>
            <a:graphicFrameLocks noChangeAspect="1"/>
          </p:cNvGraphicFramePr>
          <p:nvPr/>
        </p:nvGraphicFramePr>
        <p:xfrm>
          <a:off x="304800" y="5495925"/>
          <a:ext cx="3300413" cy="835025"/>
        </p:xfrm>
        <a:graphic>
          <a:graphicData uri="http://schemas.openxmlformats.org/presentationml/2006/ole">
            <mc:AlternateContent xmlns:mc="http://schemas.openxmlformats.org/markup-compatibility/2006">
              <mc:Choice xmlns:v="urn:schemas-microsoft-com:vml" Requires="v">
                <p:oleObj spid="_x0000_s45164" name="Equation" r:id="rId8" imgW="1828800" imgH="508000" progId="Equation.DSMT4">
                  <p:embed/>
                </p:oleObj>
              </mc:Choice>
              <mc:Fallback>
                <p:oleObj name="Equation" r:id="rId8" imgW="1828800" imgH="5080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5495925"/>
                        <a:ext cx="3300413" cy="835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73" name="Object 5">
            <a:extLst>
              <a:ext uri="{FF2B5EF4-FFF2-40B4-BE49-F238E27FC236}">
                <a16:creationId xmlns:a16="http://schemas.microsoft.com/office/drawing/2014/main" xmlns="" id="{C886444E-ECA6-4574-9692-B191A83B3C8E}"/>
              </a:ext>
            </a:extLst>
          </p:cNvPr>
          <p:cNvGraphicFramePr>
            <a:graphicFrameLocks noChangeAspect="1"/>
          </p:cNvGraphicFramePr>
          <p:nvPr/>
        </p:nvGraphicFramePr>
        <p:xfrm>
          <a:off x="381000" y="2973388"/>
          <a:ext cx="3513138" cy="788987"/>
        </p:xfrm>
        <a:graphic>
          <a:graphicData uri="http://schemas.openxmlformats.org/presentationml/2006/ole">
            <mc:AlternateContent xmlns:mc="http://schemas.openxmlformats.org/markup-compatibility/2006">
              <mc:Choice xmlns:v="urn:schemas-microsoft-com:vml" Requires="v">
                <p:oleObj spid="_x0000_s45165" name="Equation" r:id="rId10" imgW="1790700" imgH="508000" progId="Equation.DSMT4">
                  <p:embed/>
                </p:oleObj>
              </mc:Choice>
              <mc:Fallback>
                <p:oleObj name="Equation" r:id="rId10" imgW="1790700" imgH="5080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973388"/>
                        <a:ext cx="3513138" cy="7889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74" name="Object 6">
            <a:extLst>
              <a:ext uri="{FF2B5EF4-FFF2-40B4-BE49-F238E27FC236}">
                <a16:creationId xmlns:a16="http://schemas.microsoft.com/office/drawing/2014/main" xmlns="" id="{49101869-B5B0-48BD-981A-01B441482370}"/>
              </a:ext>
            </a:extLst>
          </p:cNvPr>
          <p:cNvGraphicFramePr>
            <a:graphicFrameLocks noChangeAspect="1"/>
          </p:cNvGraphicFramePr>
          <p:nvPr/>
        </p:nvGraphicFramePr>
        <p:xfrm>
          <a:off x="2590800" y="1296988"/>
          <a:ext cx="1676400" cy="755650"/>
        </p:xfrm>
        <a:graphic>
          <a:graphicData uri="http://schemas.openxmlformats.org/presentationml/2006/ole">
            <mc:AlternateContent xmlns:mc="http://schemas.openxmlformats.org/markup-compatibility/2006">
              <mc:Choice xmlns:v="urn:schemas-microsoft-com:vml" Requires="v">
                <p:oleObj spid="_x0000_s45166" name="Equation" r:id="rId12" imgW="952087" imgH="418918" progId="Equation.DSMT4">
                  <p:embed/>
                </p:oleObj>
              </mc:Choice>
              <mc:Fallback>
                <p:oleObj name="Equation" r:id="rId12" imgW="952087" imgH="418918"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1296988"/>
                        <a:ext cx="1676400" cy="75565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475" name="Object 7">
            <a:extLst>
              <a:ext uri="{FF2B5EF4-FFF2-40B4-BE49-F238E27FC236}">
                <a16:creationId xmlns:a16="http://schemas.microsoft.com/office/drawing/2014/main" xmlns="" id="{BE23ADB2-6FE3-4D05-9B10-4400753E2835}"/>
              </a:ext>
            </a:extLst>
          </p:cNvPr>
          <p:cNvGraphicFramePr>
            <a:graphicFrameLocks noChangeAspect="1"/>
          </p:cNvGraphicFramePr>
          <p:nvPr/>
        </p:nvGraphicFramePr>
        <p:xfrm>
          <a:off x="2057400" y="3933825"/>
          <a:ext cx="1925638" cy="755650"/>
        </p:xfrm>
        <a:graphic>
          <a:graphicData uri="http://schemas.openxmlformats.org/presentationml/2006/ole">
            <mc:AlternateContent xmlns:mc="http://schemas.openxmlformats.org/markup-compatibility/2006">
              <mc:Choice xmlns:v="urn:schemas-microsoft-com:vml" Requires="v">
                <p:oleObj spid="_x0000_s45167" name="Equation" r:id="rId14" imgW="1091726" imgH="418918" progId="Equation.DSMT4">
                  <p:embed/>
                </p:oleObj>
              </mc:Choice>
              <mc:Fallback>
                <p:oleObj name="Equation" r:id="rId14" imgW="1091726" imgH="418918"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7400" y="3933825"/>
                        <a:ext cx="1925638" cy="7556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76" name="Object 8">
            <a:extLst>
              <a:ext uri="{FF2B5EF4-FFF2-40B4-BE49-F238E27FC236}">
                <a16:creationId xmlns:a16="http://schemas.microsoft.com/office/drawing/2014/main" xmlns="" id="{FCE4AC7D-770A-4B92-8520-AC8923B3E9D5}"/>
              </a:ext>
            </a:extLst>
          </p:cNvPr>
          <p:cNvGraphicFramePr>
            <a:graphicFrameLocks noChangeAspect="1"/>
          </p:cNvGraphicFramePr>
          <p:nvPr/>
        </p:nvGraphicFramePr>
        <p:xfrm>
          <a:off x="4191000" y="4732338"/>
          <a:ext cx="4649788" cy="1649412"/>
        </p:xfrm>
        <a:graphic>
          <a:graphicData uri="http://schemas.openxmlformats.org/presentationml/2006/ole">
            <mc:AlternateContent xmlns:mc="http://schemas.openxmlformats.org/markup-compatibility/2006">
              <mc:Choice xmlns:v="urn:schemas-microsoft-com:vml" Requires="v">
                <p:oleObj spid="_x0000_s45168" name="Equation" r:id="rId16" imgW="2578100" imgH="914400" progId="Equation.DSMT4">
                  <p:embed/>
                </p:oleObj>
              </mc:Choice>
              <mc:Fallback>
                <p:oleObj name="Equation" r:id="rId16" imgW="2578100" imgH="914400"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91000" y="4732338"/>
                        <a:ext cx="4649788" cy="16494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标题 1">
            <a:extLst>
              <a:ext uri="{FF2B5EF4-FFF2-40B4-BE49-F238E27FC236}">
                <a16:creationId xmlns:a16="http://schemas.microsoft.com/office/drawing/2014/main" xmlns="" id="{22436AF6-9A57-437E-AB59-35FA45AA554A}"/>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5" name="Rectangle 2">
            <a:extLst>
              <a:ext uri="{FF2B5EF4-FFF2-40B4-BE49-F238E27FC236}">
                <a16:creationId xmlns:a16="http://schemas.microsoft.com/office/drawing/2014/main" xmlns="" id="{CEC81061-45FF-4784-ADCB-6DC34846531F}"/>
              </a:ext>
            </a:extLst>
          </p:cNvPr>
          <p:cNvSpPr>
            <a:spLocks noChangeArrowheads="1"/>
          </p:cNvSpPr>
          <p:nvPr/>
        </p:nvSpPr>
        <p:spPr bwMode="auto">
          <a:xfrm>
            <a:off x="76200" y="765175"/>
            <a:ext cx="52578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等强度的点源和点汇</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偶极子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4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046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047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4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4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04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04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04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0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animBg="1"/>
      <p:bldP spid="1904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xmlns="" id="{4A095951-FAAF-4D77-B5CB-06DDFB015837}"/>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A90223F-0B16-403A-A9B4-E57F0A4DD088}" type="slidenum">
              <a:rPr lang="en-US" altLang="zh-CN">
                <a:latin typeface="Calibri" panose="020F0502020204030204" pitchFamily="34" charset="0"/>
              </a:rPr>
              <a:pPr/>
              <a:t>24</a:t>
            </a:fld>
            <a:endParaRPr lang="en-US" altLang="zh-CN">
              <a:latin typeface="Calibri" panose="020F0502020204030204" pitchFamily="34" charset="0"/>
            </a:endParaRPr>
          </a:p>
        </p:txBody>
      </p:sp>
      <p:pic>
        <p:nvPicPr>
          <p:cNvPr id="46083" name="Picture 3">
            <a:extLst>
              <a:ext uri="{FF2B5EF4-FFF2-40B4-BE49-F238E27FC236}">
                <a16:creationId xmlns:a16="http://schemas.microsoft.com/office/drawing/2014/main" xmlns="" id="{43B0B130-186B-4E35-AF6B-A7FDB88F6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524000"/>
            <a:ext cx="3744913" cy="35147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46084" name="Text Box 4">
            <a:extLst>
              <a:ext uri="{FF2B5EF4-FFF2-40B4-BE49-F238E27FC236}">
                <a16:creationId xmlns:a16="http://schemas.microsoft.com/office/drawing/2014/main" xmlns="" id="{8035CAA7-A085-451C-8752-52A817025B81}"/>
              </a:ext>
            </a:extLst>
          </p:cNvPr>
          <p:cNvSpPr txBox="1">
            <a:spLocks noChangeArrowheads="1"/>
          </p:cNvSpPr>
          <p:nvPr/>
        </p:nvSpPr>
        <p:spPr bwMode="auto">
          <a:xfrm>
            <a:off x="304800" y="1752600"/>
            <a:ext cx="46482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40000"/>
              </a:lnSpc>
              <a:spcBef>
                <a:spcPct val="0"/>
              </a:spcBef>
              <a:buClrTx/>
              <a:buSzTx/>
              <a:buFontTx/>
              <a:buNone/>
            </a:pPr>
            <a:r>
              <a:rPr lang="zh-CN" altLang="en-US" sz="2200" b="1">
                <a:latin typeface="Arial" panose="020B0604020202020204" pitchFamily="34" charset="0"/>
              </a:rPr>
              <a:t>对于位于        处，其正指向和负</a:t>
            </a:r>
            <a:r>
              <a:rPr lang="en-US" altLang="zh-CN" sz="2200" b="1">
                <a:latin typeface="Arial" panose="020B0604020202020204" pitchFamily="34" charset="0"/>
              </a:rPr>
              <a:t>x</a:t>
            </a:r>
            <a:r>
              <a:rPr lang="zh-CN" altLang="en-US" sz="2200" b="1">
                <a:latin typeface="Arial" panose="020B0604020202020204" pitchFamily="34" charset="0"/>
              </a:rPr>
              <a:t>轴夹角为</a:t>
            </a:r>
            <a:r>
              <a:rPr lang="en-US" altLang="zh-CN" sz="2200" b="1">
                <a:latin typeface="Arial" panose="020B0604020202020204" pitchFamily="34" charset="0"/>
              </a:rPr>
              <a:t>α</a:t>
            </a:r>
            <a:r>
              <a:rPr lang="zh-CN" altLang="en-US" sz="2200" b="1">
                <a:latin typeface="Arial" panose="020B0604020202020204" pitchFamily="34" charset="0"/>
              </a:rPr>
              <a:t>的偶极子，则根据坐标轴转动定理和平移定理，它对应的位函数和流函数分别</a:t>
            </a:r>
          </a:p>
        </p:txBody>
      </p:sp>
      <p:graphicFrame>
        <p:nvGraphicFramePr>
          <p:cNvPr id="46085" name="Object 2">
            <a:extLst>
              <a:ext uri="{FF2B5EF4-FFF2-40B4-BE49-F238E27FC236}">
                <a16:creationId xmlns:a16="http://schemas.microsoft.com/office/drawing/2014/main" xmlns="" id="{8F7EF276-5B80-41B2-8D9C-C33489A0DD4F}"/>
              </a:ext>
            </a:extLst>
          </p:cNvPr>
          <p:cNvGraphicFramePr>
            <a:graphicFrameLocks noChangeAspect="1"/>
          </p:cNvGraphicFramePr>
          <p:nvPr/>
        </p:nvGraphicFramePr>
        <p:xfrm>
          <a:off x="1514475" y="1916113"/>
          <a:ext cx="609600" cy="320675"/>
        </p:xfrm>
        <a:graphic>
          <a:graphicData uri="http://schemas.openxmlformats.org/presentationml/2006/ole">
            <mc:AlternateContent xmlns:mc="http://schemas.openxmlformats.org/markup-compatibility/2006">
              <mc:Choice xmlns:v="urn:schemas-microsoft-com:vml" Requires="v">
                <p:oleObj spid="_x0000_s46115" name="Equation" r:id="rId4" imgW="380835" imgH="203112" progId="Equation.DSMT4">
                  <p:embed/>
                </p:oleObj>
              </mc:Choice>
              <mc:Fallback>
                <p:oleObj name="Equation" r:id="rId4" imgW="380835" imgH="203112"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475" y="1916113"/>
                        <a:ext cx="609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1494" name="Object 3">
            <a:extLst>
              <a:ext uri="{FF2B5EF4-FFF2-40B4-BE49-F238E27FC236}">
                <a16:creationId xmlns:a16="http://schemas.microsoft.com/office/drawing/2014/main" xmlns="" id="{B90366B1-F783-4D36-8C4E-9E4EF0FE06D6}"/>
              </a:ext>
            </a:extLst>
          </p:cNvPr>
          <p:cNvGraphicFramePr>
            <a:graphicFrameLocks noChangeAspect="1"/>
          </p:cNvGraphicFramePr>
          <p:nvPr/>
        </p:nvGraphicFramePr>
        <p:xfrm>
          <a:off x="304800" y="4038600"/>
          <a:ext cx="4354513" cy="1639888"/>
        </p:xfrm>
        <a:graphic>
          <a:graphicData uri="http://schemas.openxmlformats.org/presentationml/2006/ole">
            <mc:AlternateContent xmlns:mc="http://schemas.openxmlformats.org/markup-compatibility/2006">
              <mc:Choice xmlns:v="urn:schemas-microsoft-com:vml" Requires="v">
                <p:oleObj spid="_x0000_s46116" name="Equation" r:id="rId6" imgW="2349500" imgH="889000" progId="Equation.DSMT4">
                  <p:embed/>
                </p:oleObj>
              </mc:Choice>
              <mc:Fallback>
                <p:oleObj name="Equation" r:id="rId6" imgW="2349500" imgH="889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038600"/>
                        <a:ext cx="4354513" cy="1639888"/>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标题 1">
            <a:extLst>
              <a:ext uri="{FF2B5EF4-FFF2-40B4-BE49-F238E27FC236}">
                <a16:creationId xmlns:a16="http://schemas.microsoft.com/office/drawing/2014/main" xmlns="" id="{73E2F34C-C430-471A-926B-E01DA285AEDF}"/>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9" name="Rectangle 2">
            <a:extLst>
              <a:ext uri="{FF2B5EF4-FFF2-40B4-BE49-F238E27FC236}">
                <a16:creationId xmlns:a16="http://schemas.microsoft.com/office/drawing/2014/main" xmlns="" id="{90A9DF5C-67C9-4C39-9E77-D666BA5E102E}"/>
              </a:ext>
            </a:extLst>
          </p:cNvPr>
          <p:cNvSpPr>
            <a:spLocks noChangeArrowheads="1"/>
          </p:cNvSpPr>
          <p:nvPr/>
        </p:nvSpPr>
        <p:spPr bwMode="auto">
          <a:xfrm>
            <a:off x="76200" y="765175"/>
            <a:ext cx="5257800" cy="522288"/>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等强度的点源和点汇</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偶极子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1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a:extLst>
              <a:ext uri="{FF2B5EF4-FFF2-40B4-BE49-F238E27FC236}">
                <a16:creationId xmlns:a16="http://schemas.microsoft.com/office/drawing/2014/main" xmlns="" id="{792A3A24-A0DC-4591-AF11-1689F0FF2EEE}"/>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961A90D-9269-4B90-8E89-1D515F0C65E0}" type="slidenum">
              <a:rPr lang="en-US" altLang="zh-CN">
                <a:latin typeface="Calibri" panose="020F0502020204030204" pitchFamily="34" charset="0"/>
              </a:rPr>
              <a:pPr/>
              <a:t>25</a:t>
            </a:fld>
            <a:endParaRPr lang="en-US" altLang="zh-CN">
              <a:latin typeface="Calibri" panose="020F0502020204030204" pitchFamily="34" charset="0"/>
            </a:endParaRPr>
          </a:p>
        </p:txBody>
      </p:sp>
      <p:sp>
        <p:nvSpPr>
          <p:cNvPr id="18437" name="Rectangle 3">
            <a:extLst>
              <a:ext uri="{FF2B5EF4-FFF2-40B4-BE49-F238E27FC236}">
                <a16:creationId xmlns:a16="http://schemas.microsoft.com/office/drawing/2014/main" xmlns="" id="{02F9C434-1FF2-4664-91FC-B343D94B1ABF}"/>
              </a:ext>
            </a:extLst>
          </p:cNvPr>
          <p:cNvSpPr>
            <a:spLocks noChangeArrowheads="1"/>
          </p:cNvSpPr>
          <p:nvPr/>
        </p:nvSpPr>
        <p:spPr bwMode="auto">
          <a:xfrm>
            <a:off x="76200" y="817563"/>
            <a:ext cx="32766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直匀流中的点源</a:t>
            </a:r>
          </a:p>
        </p:txBody>
      </p:sp>
      <p:sp>
        <p:nvSpPr>
          <p:cNvPr id="47108" name="Text Box 4">
            <a:extLst>
              <a:ext uri="{FF2B5EF4-FFF2-40B4-BE49-F238E27FC236}">
                <a16:creationId xmlns:a16="http://schemas.microsoft.com/office/drawing/2014/main" xmlns="" id="{55F168C6-C492-46C0-A03B-A20F3DB004DA}"/>
              </a:ext>
            </a:extLst>
          </p:cNvPr>
          <p:cNvSpPr txBox="1">
            <a:spLocks noChangeArrowheads="1"/>
          </p:cNvSpPr>
          <p:nvPr/>
        </p:nvSpPr>
        <p:spPr bwMode="auto">
          <a:xfrm>
            <a:off x="304800" y="1560513"/>
            <a:ext cx="1905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135173" name="Rectangle 5">
            <a:extLst>
              <a:ext uri="{FF2B5EF4-FFF2-40B4-BE49-F238E27FC236}">
                <a16:creationId xmlns:a16="http://schemas.microsoft.com/office/drawing/2014/main" xmlns="" id="{052B938A-8802-402E-930F-D21C97DFEFC5}"/>
              </a:ext>
            </a:extLst>
          </p:cNvPr>
          <p:cNvSpPr>
            <a:spLocks noChangeArrowheads="1"/>
          </p:cNvSpPr>
          <p:nvPr/>
        </p:nvSpPr>
        <p:spPr bwMode="auto">
          <a:xfrm>
            <a:off x="304800" y="2139950"/>
            <a:ext cx="20574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流动叠加原理</a:t>
            </a:r>
          </a:p>
        </p:txBody>
      </p:sp>
      <p:graphicFrame>
        <p:nvGraphicFramePr>
          <p:cNvPr id="135175" name="Object 2">
            <a:extLst>
              <a:ext uri="{FF2B5EF4-FFF2-40B4-BE49-F238E27FC236}">
                <a16:creationId xmlns:a16="http://schemas.microsoft.com/office/drawing/2014/main" xmlns="" id="{7EE06BD6-9F0F-476C-9BC4-BFA954386F46}"/>
              </a:ext>
            </a:extLst>
          </p:cNvPr>
          <p:cNvGraphicFramePr>
            <a:graphicFrameLocks noChangeAspect="1"/>
          </p:cNvGraphicFramePr>
          <p:nvPr/>
        </p:nvGraphicFramePr>
        <p:xfrm>
          <a:off x="304800" y="3033713"/>
          <a:ext cx="1831975" cy="941387"/>
        </p:xfrm>
        <a:graphic>
          <a:graphicData uri="http://schemas.openxmlformats.org/presentationml/2006/ole">
            <mc:AlternateContent xmlns:mc="http://schemas.openxmlformats.org/markup-compatibility/2006">
              <mc:Choice xmlns:v="urn:schemas-microsoft-com:vml" Requires="v">
                <p:oleObj spid="_x0000_s47140" name="Equation" r:id="rId3" imgW="939392" imgH="482391" progId="Equation.DSMT4">
                  <p:embed/>
                </p:oleObj>
              </mc:Choice>
              <mc:Fallback>
                <p:oleObj name="Equation" r:id="rId3" imgW="939392" imgH="48239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033713"/>
                        <a:ext cx="1831975" cy="941387"/>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5195" name="Picture 27">
            <a:extLst>
              <a:ext uri="{FF2B5EF4-FFF2-40B4-BE49-F238E27FC236}">
                <a16:creationId xmlns:a16="http://schemas.microsoft.com/office/drawing/2014/main" xmlns="" id="{A0DC53FB-DD88-4E64-AB0E-35C8B55AD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588" y="768350"/>
            <a:ext cx="2335212" cy="25908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35197" name="Object 6">
            <a:extLst>
              <a:ext uri="{FF2B5EF4-FFF2-40B4-BE49-F238E27FC236}">
                <a16:creationId xmlns:a16="http://schemas.microsoft.com/office/drawing/2014/main" xmlns="" id="{661D9B52-E5F5-41B7-942E-90EEFD20E57B}"/>
              </a:ext>
            </a:extLst>
          </p:cNvPr>
          <p:cNvGraphicFramePr>
            <a:graphicFrameLocks noChangeAspect="1"/>
          </p:cNvGraphicFramePr>
          <p:nvPr/>
        </p:nvGraphicFramePr>
        <p:xfrm>
          <a:off x="301625" y="4257675"/>
          <a:ext cx="2954338" cy="1585913"/>
        </p:xfrm>
        <a:graphic>
          <a:graphicData uri="http://schemas.openxmlformats.org/presentationml/2006/ole">
            <mc:AlternateContent xmlns:mc="http://schemas.openxmlformats.org/markup-compatibility/2006">
              <mc:Choice xmlns:v="urn:schemas-microsoft-com:vml" Requires="v">
                <p:oleObj spid="_x0000_s47141" name="Equation" r:id="rId6" imgW="1562100" imgH="838200" progId="Equation.DSMT4">
                  <p:embed/>
                </p:oleObj>
              </mc:Choice>
              <mc:Fallback>
                <p:oleObj name="Equation" r:id="rId6" imgW="1562100" imgH="8382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25" y="4257675"/>
                        <a:ext cx="2954338" cy="158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标题 1">
            <a:extLst>
              <a:ext uri="{FF2B5EF4-FFF2-40B4-BE49-F238E27FC236}">
                <a16:creationId xmlns:a16="http://schemas.microsoft.com/office/drawing/2014/main" xmlns="" id="{6D4071F1-5692-44AB-B583-D2EDCB9E41DD}"/>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51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5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a:extLst>
              <a:ext uri="{FF2B5EF4-FFF2-40B4-BE49-F238E27FC236}">
                <a16:creationId xmlns:a16="http://schemas.microsoft.com/office/drawing/2014/main" xmlns="" id="{330856FD-95A0-418E-A78F-A405212F84C8}"/>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C85A7CC-6E8A-4A0D-A50D-CCED4DEC5084}" type="slidenum">
              <a:rPr lang="en-US" altLang="zh-CN">
                <a:latin typeface="Calibri" panose="020F0502020204030204" pitchFamily="34" charset="0"/>
              </a:rPr>
              <a:pPr/>
              <a:t>26</a:t>
            </a:fld>
            <a:endParaRPr lang="en-US" altLang="zh-CN">
              <a:latin typeface="Calibri" panose="020F0502020204030204" pitchFamily="34" charset="0"/>
            </a:endParaRPr>
          </a:p>
        </p:txBody>
      </p:sp>
      <p:sp>
        <p:nvSpPr>
          <p:cNvPr id="48131" name="Text Box 4">
            <a:extLst>
              <a:ext uri="{FF2B5EF4-FFF2-40B4-BE49-F238E27FC236}">
                <a16:creationId xmlns:a16="http://schemas.microsoft.com/office/drawing/2014/main" xmlns="" id="{A4DFDA45-D587-411F-B56C-B6C24C5110AB}"/>
              </a:ext>
            </a:extLst>
          </p:cNvPr>
          <p:cNvSpPr txBox="1">
            <a:spLocks noChangeArrowheads="1"/>
          </p:cNvSpPr>
          <p:nvPr/>
        </p:nvSpPr>
        <p:spPr bwMode="auto">
          <a:xfrm>
            <a:off x="304800" y="1560513"/>
            <a:ext cx="1905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48132" name="Rectangle 5">
            <a:extLst>
              <a:ext uri="{FF2B5EF4-FFF2-40B4-BE49-F238E27FC236}">
                <a16:creationId xmlns:a16="http://schemas.microsoft.com/office/drawing/2014/main" xmlns="" id="{142260EF-ECE7-4A26-B5BA-F48DF709B9DB}"/>
              </a:ext>
            </a:extLst>
          </p:cNvPr>
          <p:cNvSpPr>
            <a:spLocks noChangeArrowheads="1"/>
          </p:cNvSpPr>
          <p:nvPr/>
        </p:nvSpPr>
        <p:spPr bwMode="auto">
          <a:xfrm>
            <a:off x="304800" y="2139950"/>
            <a:ext cx="20574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流动叠加原理</a:t>
            </a:r>
          </a:p>
        </p:txBody>
      </p:sp>
      <p:graphicFrame>
        <p:nvGraphicFramePr>
          <p:cNvPr id="135176" name="Object 3">
            <a:extLst>
              <a:ext uri="{FF2B5EF4-FFF2-40B4-BE49-F238E27FC236}">
                <a16:creationId xmlns:a16="http://schemas.microsoft.com/office/drawing/2014/main" xmlns="" id="{EC2AEA30-AA23-4273-8AF2-E3FC8D7E5045}"/>
              </a:ext>
            </a:extLst>
          </p:cNvPr>
          <p:cNvGraphicFramePr>
            <a:graphicFrameLocks noChangeAspect="1"/>
          </p:cNvGraphicFramePr>
          <p:nvPr/>
        </p:nvGraphicFramePr>
        <p:xfrm>
          <a:off x="5029200" y="3403600"/>
          <a:ext cx="2595563" cy="1689100"/>
        </p:xfrm>
        <a:graphic>
          <a:graphicData uri="http://schemas.openxmlformats.org/presentationml/2006/ole">
            <mc:AlternateContent xmlns:mc="http://schemas.openxmlformats.org/markup-compatibility/2006">
              <mc:Choice xmlns:v="urn:schemas-microsoft-com:vml" Requires="v">
                <p:oleObj spid="_x0000_s48194" name="Equation" r:id="rId3" imgW="1358900" imgH="889000" progId="Equation.DSMT4">
                  <p:embed/>
                </p:oleObj>
              </mc:Choice>
              <mc:Fallback>
                <p:oleObj name="Equation" r:id="rId3" imgW="1358900" imgH="889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403600"/>
                        <a:ext cx="2595563" cy="16891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7" name="Text Box 9">
            <a:extLst>
              <a:ext uri="{FF2B5EF4-FFF2-40B4-BE49-F238E27FC236}">
                <a16:creationId xmlns:a16="http://schemas.microsoft.com/office/drawing/2014/main" xmlns="" id="{3C490187-6073-4545-9C15-77BD28025981}"/>
              </a:ext>
            </a:extLst>
          </p:cNvPr>
          <p:cNvSpPr txBox="1">
            <a:spLocks noChangeArrowheads="1"/>
          </p:cNvSpPr>
          <p:nvPr/>
        </p:nvSpPr>
        <p:spPr bwMode="auto">
          <a:xfrm>
            <a:off x="0" y="5264150"/>
            <a:ext cx="6781800" cy="42703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b="1">
                <a:latin typeface="Arial" panose="020B0604020202020204" pitchFamily="34" charset="0"/>
              </a:rPr>
              <a:t>(1)</a:t>
            </a:r>
            <a:r>
              <a:rPr lang="zh-CN" altLang="en-US" b="1">
                <a:latin typeface="Arial" panose="020B0604020202020204" pitchFamily="34" charset="0"/>
              </a:rPr>
              <a:t>当离原点的距离趋于无限远时</a:t>
            </a:r>
          </a:p>
        </p:txBody>
      </p:sp>
      <p:sp>
        <p:nvSpPr>
          <p:cNvPr id="135178" name="Text Box 10">
            <a:extLst>
              <a:ext uri="{FF2B5EF4-FFF2-40B4-BE49-F238E27FC236}">
                <a16:creationId xmlns:a16="http://schemas.microsoft.com/office/drawing/2014/main" xmlns="" id="{217F6A5A-389A-4316-87A2-0C7B60D11864}"/>
              </a:ext>
            </a:extLst>
          </p:cNvPr>
          <p:cNvSpPr txBox="1">
            <a:spLocks noChangeArrowheads="1"/>
          </p:cNvSpPr>
          <p:nvPr/>
        </p:nvSpPr>
        <p:spPr bwMode="auto">
          <a:xfrm>
            <a:off x="0" y="5873750"/>
            <a:ext cx="6781800" cy="42703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b="1">
                <a:latin typeface="Arial" panose="020B0604020202020204" pitchFamily="34" charset="0"/>
              </a:rPr>
              <a:t>(2)</a:t>
            </a:r>
            <a:r>
              <a:rPr lang="zh-CN" altLang="en-US" b="1">
                <a:latin typeface="Arial" panose="020B0604020202020204" pitchFamily="34" charset="0"/>
              </a:rPr>
              <a:t>在流场中存在流动速度等于零的点</a:t>
            </a:r>
            <a:r>
              <a:rPr lang="zh-CN" altLang="en-US" b="1">
                <a:latin typeface="Arial" panose="020B0604020202020204" pitchFamily="34" charset="0"/>
                <a:sym typeface="Wingdings" panose="05000000000000000000" pitchFamily="2" charset="2"/>
              </a:rPr>
              <a:t></a:t>
            </a:r>
            <a:r>
              <a:rPr lang="zh-CN" altLang="en-US" b="1">
                <a:latin typeface="Arial" panose="020B0604020202020204" pitchFamily="34" charset="0"/>
              </a:rPr>
              <a:t>驻点</a:t>
            </a:r>
          </a:p>
        </p:txBody>
      </p:sp>
      <p:graphicFrame>
        <p:nvGraphicFramePr>
          <p:cNvPr id="135179" name="Object 4">
            <a:extLst>
              <a:ext uri="{FF2B5EF4-FFF2-40B4-BE49-F238E27FC236}">
                <a16:creationId xmlns:a16="http://schemas.microsoft.com/office/drawing/2014/main" xmlns="" id="{56E206A3-2E71-4129-8740-4A174DF018F6}"/>
              </a:ext>
            </a:extLst>
          </p:cNvPr>
          <p:cNvGraphicFramePr>
            <a:graphicFrameLocks noChangeAspect="1"/>
          </p:cNvGraphicFramePr>
          <p:nvPr/>
        </p:nvGraphicFramePr>
        <p:xfrm>
          <a:off x="4114800" y="5264150"/>
          <a:ext cx="1752600" cy="446088"/>
        </p:xfrm>
        <a:graphic>
          <a:graphicData uri="http://schemas.openxmlformats.org/presentationml/2006/ole">
            <mc:AlternateContent xmlns:mc="http://schemas.openxmlformats.org/markup-compatibility/2006">
              <mc:Choice xmlns:v="urn:schemas-microsoft-com:vml" Requires="v">
                <p:oleObj spid="_x0000_s48195" name="Equation" r:id="rId5" imgW="939392" imgH="241195" progId="Equation.DSMT4">
                  <p:embed/>
                </p:oleObj>
              </mc:Choice>
              <mc:Fallback>
                <p:oleObj name="Equation" r:id="rId5" imgW="939392" imgH="241195"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5264150"/>
                        <a:ext cx="1752600" cy="4460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2" name="Object 5">
            <a:extLst>
              <a:ext uri="{FF2B5EF4-FFF2-40B4-BE49-F238E27FC236}">
                <a16:creationId xmlns:a16="http://schemas.microsoft.com/office/drawing/2014/main" xmlns="" id="{85E14338-3AD2-4656-94BA-880EB7FFEDAD}"/>
              </a:ext>
            </a:extLst>
          </p:cNvPr>
          <p:cNvGraphicFramePr>
            <a:graphicFrameLocks noChangeAspect="1"/>
          </p:cNvGraphicFramePr>
          <p:nvPr/>
        </p:nvGraphicFramePr>
        <p:xfrm>
          <a:off x="5219700" y="5886450"/>
          <a:ext cx="1143000" cy="444500"/>
        </p:xfrm>
        <a:graphic>
          <a:graphicData uri="http://schemas.openxmlformats.org/presentationml/2006/ole">
            <mc:AlternateContent xmlns:mc="http://schemas.openxmlformats.org/markup-compatibility/2006">
              <mc:Choice xmlns:v="urn:schemas-microsoft-com:vml" Requires="v">
                <p:oleObj spid="_x0000_s48196" name="Equation" r:id="rId7" imgW="685800" imgH="241300" progId="Equation.DSMT4">
                  <p:embed/>
                </p:oleObj>
              </mc:Choice>
              <mc:Fallback>
                <p:oleObj name="Equation" r:id="rId7" imgW="685800" imgH="2413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5886450"/>
                        <a:ext cx="1143000" cy="444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138" name="Picture 27">
            <a:extLst>
              <a:ext uri="{FF2B5EF4-FFF2-40B4-BE49-F238E27FC236}">
                <a16:creationId xmlns:a16="http://schemas.microsoft.com/office/drawing/2014/main" xmlns="" id="{FCBB0B85-596C-429C-B236-156ECF44A4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4588" y="768350"/>
            <a:ext cx="2335212" cy="25908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8139" name="Object 7">
            <a:extLst>
              <a:ext uri="{FF2B5EF4-FFF2-40B4-BE49-F238E27FC236}">
                <a16:creationId xmlns:a16="http://schemas.microsoft.com/office/drawing/2014/main" xmlns="" id="{7F530B9A-DF33-4300-9DA7-A5308A76EC1E}"/>
              </a:ext>
            </a:extLst>
          </p:cNvPr>
          <p:cNvGraphicFramePr>
            <a:graphicFrameLocks noChangeAspect="1"/>
          </p:cNvGraphicFramePr>
          <p:nvPr/>
        </p:nvGraphicFramePr>
        <p:xfrm>
          <a:off x="152400" y="3359150"/>
          <a:ext cx="3621088" cy="1593850"/>
        </p:xfrm>
        <a:graphic>
          <a:graphicData uri="http://schemas.openxmlformats.org/presentationml/2006/ole">
            <mc:AlternateContent xmlns:mc="http://schemas.openxmlformats.org/markup-compatibility/2006">
              <mc:Choice xmlns:v="urn:schemas-microsoft-com:vml" Requires="v">
                <p:oleObj spid="_x0000_s48197" name="Equation" r:id="rId10" imgW="1905000" imgH="838200" progId="Equation.DSMT4">
                  <p:embed/>
                </p:oleObj>
              </mc:Choice>
              <mc:Fallback>
                <p:oleObj name="Equation" r:id="rId10" imgW="1905000" imgH="8382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 y="3359150"/>
                        <a:ext cx="3621088" cy="15938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标题 1">
            <a:extLst>
              <a:ext uri="{FF2B5EF4-FFF2-40B4-BE49-F238E27FC236}">
                <a16:creationId xmlns:a16="http://schemas.microsoft.com/office/drawing/2014/main" xmlns="" id="{D91837D8-B1C2-48D4-A0F8-41420CD6D239}"/>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4" name="Rectangle 3">
            <a:extLst>
              <a:ext uri="{FF2B5EF4-FFF2-40B4-BE49-F238E27FC236}">
                <a16:creationId xmlns:a16="http://schemas.microsoft.com/office/drawing/2014/main" xmlns="" id="{CC4D5C89-4742-4EBA-A33A-C8EB7F065EE3}"/>
              </a:ext>
            </a:extLst>
          </p:cNvPr>
          <p:cNvSpPr>
            <a:spLocks noChangeArrowheads="1"/>
          </p:cNvSpPr>
          <p:nvPr/>
        </p:nvSpPr>
        <p:spPr bwMode="auto">
          <a:xfrm>
            <a:off x="76200" y="817563"/>
            <a:ext cx="32766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直匀流中的点源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17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1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7" grpId="0" animBg="1"/>
      <p:bldP spid="13517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3">
            <a:extLst>
              <a:ext uri="{FF2B5EF4-FFF2-40B4-BE49-F238E27FC236}">
                <a16:creationId xmlns:a16="http://schemas.microsoft.com/office/drawing/2014/main" xmlns="" id="{019B5542-24FB-4EF2-8AE5-C44FB187A633}"/>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9EDE2B0-477C-4186-9C77-AFC58F2124E0}" type="slidenum">
              <a:rPr lang="en-US" altLang="zh-CN">
                <a:latin typeface="Calibri" panose="020F0502020204030204" pitchFamily="34" charset="0"/>
              </a:rPr>
              <a:pPr/>
              <a:t>27</a:t>
            </a:fld>
            <a:endParaRPr lang="en-US" altLang="zh-CN">
              <a:latin typeface="Calibri" panose="020F0502020204030204" pitchFamily="34" charset="0"/>
            </a:endParaRPr>
          </a:p>
        </p:txBody>
      </p:sp>
      <p:sp>
        <p:nvSpPr>
          <p:cNvPr id="49155" name="Text Box 3">
            <a:extLst>
              <a:ext uri="{FF2B5EF4-FFF2-40B4-BE49-F238E27FC236}">
                <a16:creationId xmlns:a16="http://schemas.microsoft.com/office/drawing/2014/main" xmlns="" id="{F91DC846-B294-4D0B-A56A-F9FE9EB14492}"/>
              </a:ext>
            </a:extLst>
          </p:cNvPr>
          <p:cNvSpPr txBox="1">
            <a:spLocks noChangeArrowheads="1"/>
          </p:cNvSpPr>
          <p:nvPr/>
        </p:nvSpPr>
        <p:spPr bwMode="auto">
          <a:xfrm>
            <a:off x="304800" y="1560513"/>
            <a:ext cx="1905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49156" name="Rectangle 4">
            <a:extLst>
              <a:ext uri="{FF2B5EF4-FFF2-40B4-BE49-F238E27FC236}">
                <a16:creationId xmlns:a16="http://schemas.microsoft.com/office/drawing/2014/main" xmlns="" id="{4D253891-5CE8-49F0-8086-EF156F3055D3}"/>
              </a:ext>
            </a:extLst>
          </p:cNvPr>
          <p:cNvSpPr>
            <a:spLocks noChangeArrowheads="1"/>
          </p:cNvSpPr>
          <p:nvPr/>
        </p:nvSpPr>
        <p:spPr bwMode="auto">
          <a:xfrm>
            <a:off x="304800" y="2139950"/>
            <a:ext cx="20574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流动叠加原理</a:t>
            </a:r>
          </a:p>
        </p:txBody>
      </p:sp>
      <p:pic>
        <p:nvPicPr>
          <p:cNvPr id="49157" name="Picture 11">
            <a:extLst>
              <a:ext uri="{FF2B5EF4-FFF2-40B4-BE49-F238E27FC236}">
                <a16:creationId xmlns:a16="http://schemas.microsoft.com/office/drawing/2014/main" xmlns="" id="{36D87DC7-6073-4085-9A02-5BBF47452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588" y="768350"/>
            <a:ext cx="2335212" cy="25908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9158" name="Object 2">
            <a:extLst>
              <a:ext uri="{FF2B5EF4-FFF2-40B4-BE49-F238E27FC236}">
                <a16:creationId xmlns:a16="http://schemas.microsoft.com/office/drawing/2014/main" xmlns="" id="{466FA572-B10F-41FC-9F89-A2BB11CA5CF3}"/>
              </a:ext>
            </a:extLst>
          </p:cNvPr>
          <p:cNvGraphicFramePr>
            <a:graphicFrameLocks noChangeAspect="1"/>
          </p:cNvGraphicFramePr>
          <p:nvPr/>
        </p:nvGraphicFramePr>
        <p:xfrm>
          <a:off x="381000" y="2600325"/>
          <a:ext cx="2112963" cy="1374775"/>
        </p:xfrm>
        <a:graphic>
          <a:graphicData uri="http://schemas.openxmlformats.org/presentationml/2006/ole">
            <mc:AlternateContent xmlns:mc="http://schemas.openxmlformats.org/markup-compatibility/2006">
              <mc:Choice xmlns:v="urn:schemas-microsoft-com:vml" Requires="v">
                <p:oleObj spid="_x0000_s49277" name="Equation" r:id="rId4" imgW="1358900" imgH="889000" progId="Equation.DSMT4">
                  <p:embed/>
                </p:oleObj>
              </mc:Choice>
              <mc:Fallback>
                <p:oleObj name="Equation" r:id="rId4" imgW="1358900" imgH="8890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600325"/>
                        <a:ext cx="2112963" cy="1374775"/>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9" name="Rectangle 17">
            <a:extLst>
              <a:ext uri="{FF2B5EF4-FFF2-40B4-BE49-F238E27FC236}">
                <a16:creationId xmlns:a16="http://schemas.microsoft.com/office/drawing/2014/main" xmlns="" id="{E6B2D11E-0674-438E-B78A-16FA573E62A6}"/>
              </a:ext>
            </a:extLst>
          </p:cNvPr>
          <p:cNvSpPr>
            <a:spLocks noChangeArrowheads="1"/>
          </p:cNvSpPr>
          <p:nvPr/>
        </p:nvSpPr>
        <p:spPr bwMode="auto">
          <a:xfrm>
            <a:off x="228600" y="4144963"/>
            <a:ext cx="1752600" cy="40005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b="1">
                <a:latin typeface="Arial" panose="020B0604020202020204" pitchFamily="34" charset="0"/>
              </a:rPr>
              <a:t>驻点的坐标</a:t>
            </a:r>
          </a:p>
        </p:txBody>
      </p:sp>
      <p:graphicFrame>
        <p:nvGraphicFramePr>
          <p:cNvPr id="207890" name="Object 3">
            <a:extLst>
              <a:ext uri="{FF2B5EF4-FFF2-40B4-BE49-F238E27FC236}">
                <a16:creationId xmlns:a16="http://schemas.microsoft.com/office/drawing/2014/main" xmlns="" id="{BE2AC613-FC2B-43F5-9244-480891337969}"/>
              </a:ext>
            </a:extLst>
          </p:cNvPr>
          <p:cNvGraphicFramePr>
            <a:graphicFrameLocks noChangeAspect="1"/>
          </p:cNvGraphicFramePr>
          <p:nvPr/>
        </p:nvGraphicFramePr>
        <p:xfrm>
          <a:off x="2057400" y="3925888"/>
          <a:ext cx="2349500" cy="755650"/>
        </p:xfrm>
        <a:graphic>
          <a:graphicData uri="http://schemas.openxmlformats.org/presentationml/2006/ole">
            <mc:AlternateContent xmlns:mc="http://schemas.openxmlformats.org/markup-compatibility/2006">
              <mc:Choice xmlns:v="urn:schemas-microsoft-com:vml" Requires="v">
                <p:oleObj spid="_x0000_s49278" name="Equation" r:id="rId6" imgW="1333500" imgH="431800" progId="Equation.DSMT4">
                  <p:embed/>
                </p:oleObj>
              </mc:Choice>
              <mc:Fallback>
                <p:oleObj name="Equation" r:id="rId6" imgW="13335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925888"/>
                        <a:ext cx="2349500" cy="7556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91" name="Object 4">
            <a:extLst>
              <a:ext uri="{FF2B5EF4-FFF2-40B4-BE49-F238E27FC236}">
                <a16:creationId xmlns:a16="http://schemas.microsoft.com/office/drawing/2014/main" xmlns="" id="{F233588C-DEF4-4FB8-9150-6B6D8EDF5331}"/>
              </a:ext>
            </a:extLst>
          </p:cNvPr>
          <p:cNvGraphicFramePr>
            <a:graphicFrameLocks noChangeAspect="1"/>
          </p:cNvGraphicFramePr>
          <p:nvPr/>
        </p:nvGraphicFramePr>
        <p:xfrm>
          <a:off x="2057400" y="4714875"/>
          <a:ext cx="2274888" cy="687388"/>
        </p:xfrm>
        <a:graphic>
          <a:graphicData uri="http://schemas.openxmlformats.org/presentationml/2006/ole">
            <mc:AlternateContent xmlns:mc="http://schemas.openxmlformats.org/markup-compatibility/2006">
              <mc:Choice xmlns:v="urn:schemas-microsoft-com:vml" Requires="v">
                <p:oleObj spid="_x0000_s49279" name="Equation" r:id="rId8" imgW="1384300" imgH="393700" progId="Equation.DSMT4">
                  <p:embed/>
                </p:oleObj>
              </mc:Choice>
              <mc:Fallback>
                <p:oleObj name="Equation" r:id="rId8" imgW="1384300" imgH="3937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714875"/>
                        <a:ext cx="2274888" cy="6873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92" name="Object 5">
            <a:extLst>
              <a:ext uri="{FF2B5EF4-FFF2-40B4-BE49-F238E27FC236}">
                <a16:creationId xmlns:a16="http://schemas.microsoft.com/office/drawing/2014/main" xmlns="" id="{92322D7A-BF27-4792-8955-62E7B36C32BE}"/>
              </a:ext>
            </a:extLst>
          </p:cNvPr>
          <p:cNvGraphicFramePr>
            <a:graphicFrameLocks noChangeAspect="1"/>
          </p:cNvGraphicFramePr>
          <p:nvPr>
            <p:extLst>
              <p:ext uri="{D42A27DB-BD31-4B8C-83A1-F6EECF244321}">
                <p14:modId xmlns:p14="http://schemas.microsoft.com/office/powerpoint/2010/main" val="1127731268"/>
              </p:ext>
            </p:extLst>
          </p:nvPr>
        </p:nvGraphicFramePr>
        <p:xfrm>
          <a:off x="5832140" y="4783466"/>
          <a:ext cx="2781300" cy="798513"/>
        </p:xfrm>
        <a:graphic>
          <a:graphicData uri="http://schemas.openxmlformats.org/presentationml/2006/ole">
            <mc:AlternateContent xmlns:mc="http://schemas.openxmlformats.org/markup-compatibility/2006">
              <mc:Choice xmlns:v="urn:schemas-microsoft-com:vml" Requires="v">
                <p:oleObj spid="_x0000_s49280" name="Equation" r:id="rId10" imgW="1536033" imgH="444307" progId="Equation.DSMT4">
                  <p:embed/>
                </p:oleObj>
              </mc:Choice>
              <mc:Fallback>
                <p:oleObj name="Equation" r:id="rId10" imgW="1536033" imgH="444307"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2140" y="4783466"/>
                        <a:ext cx="2781300" cy="7985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07893" name="AutoShape 21">
            <a:extLst>
              <a:ext uri="{FF2B5EF4-FFF2-40B4-BE49-F238E27FC236}">
                <a16:creationId xmlns:a16="http://schemas.microsoft.com/office/drawing/2014/main" xmlns="" id="{932E834B-F5E3-4B4B-B957-528381523B16}"/>
              </a:ext>
            </a:extLst>
          </p:cNvPr>
          <p:cNvCxnSpPr>
            <a:cxnSpLocks noChangeShapeType="1"/>
          </p:cNvCxnSpPr>
          <p:nvPr/>
        </p:nvCxnSpPr>
        <p:spPr bwMode="auto">
          <a:xfrm>
            <a:off x="4648200" y="4232275"/>
            <a:ext cx="1066800" cy="357188"/>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207894" name="AutoShape 22">
            <a:extLst>
              <a:ext uri="{FF2B5EF4-FFF2-40B4-BE49-F238E27FC236}">
                <a16:creationId xmlns:a16="http://schemas.microsoft.com/office/drawing/2014/main" xmlns="" id="{C9567DCA-506E-461A-8029-5891D981EF28}"/>
              </a:ext>
            </a:extLst>
          </p:cNvPr>
          <p:cNvCxnSpPr>
            <a:cxnSpLocks noChangeShapeType="1"/>
          </p:cNvCxnSpPr>
          <p:nvPr/>
        </p:nvCxnSpPr>
        <p:spPr bwMode="auto">
          <a:xfrm flipV="1">
            <a:off x="4648200" y="4589463"/>
            <a:ext cx="1066800" cy="37465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207895" name="Rectangle 23">
            <a:extLst>
              <a:ext uri="{FF2B5EF4-FFF2-40B4-BE49-F238E27FC236}">
                <a16:creationId xmlns:a16="http://schemas.microsoft.com/office/drawing/2014/main" xmlns="" id="{5EB48734-09D2-48E8-9E4B-65CCA049AFC3}"/>
              </a:ext>
            </a:extLst>
          </p:cNvPr>
          <p:cNvSpPr>
            <a:spLocks noChangeArrowheads="1"/>
          </p:cNvSpPr>
          <p:nvPr/>
        </p:nvSpPr>
        <p:spPr bwMode="auto">
          <a:xfrm>
            <a:off x="228600" y="4876800"/>
            <a:ext cx="1752600" cy="40005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b="1">
                <a:latin typeface="Arial" panose="020B0604020202020204" pitchFamily="34" charset="0"/>
              </a:rPr>
              <a:t>过驻点流线</a:t>
            </a:r>
          </a:p>
        </p:txBody>
      </p:sp>
      <p:graphicFrame>
        <p:nvGraphicFramePr>
          <p:cNvPr id="207896" name="Object 6">
            <a:extLst>
              <a:ext uri="{FF2B5EF4-FFF2-40B4-BE49-F238E27FC236}">
                <a16:creationId xmlns:a16="http://schemas.microsoft.com/office/drawing/2014/main" xmlns="" id="{11E363D1-917F-4128-BF61-C4B5E3B28451}"/>
              </a:ext>
            </a:extLst>
          </p:cNvPr>
          <p:cNvGraphicFramePr>
            <a:graphicFrameLocks noChangeAspect="1"/>
          </p:cNvGraphicFramePr>
          <p:nvPr/>
        </p:nvGraphicFramePr>
        <p:xfrm>
          <a:off x="3962400" y="5876925"/>
          <a:ext cx="1320800" cy="377825"/>
        </p:xfrm>
        <a:graphic>
          <a:graphicData uri="http://schemas.openxmlformats.org/presentationml/2006/ole">
            <mc:AlternateContent xmlns:mc="http://schemas.openxmlformats.org/markup-compatibility/2006">
              <mc:Choice xmlns:v="urn:schemas-microsoft-com:vml" Requires="v">
                <p:oleObj spid="_x0000_s49281" name="Equation" r:id="rId12" imgW="800100" imgH="228600" progId="Equation.DSMT4">
                  <p:embed/>
                </p:oleObj>
              </mc:Choice>
              <mc:Fallback>
                <p:oleObj name="Equation" r:id="rId12" imgW="800100" imgH="2286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2400" y="5876925"/>
                        <a:ext cx="1320800" cy="3778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97" name="Object 7">
            <a:extLst>
              <a:ext uri="{FF2B5EF4-FFF2-40B4-BE49-F238E27FC236}">
                <a16:creationId xmlns:a16="http://schemas.microsoft.com/office/drawing/2014/main" xmlns="" id="{4FAB6222-E185-4B34-83E4-863517875199}"/>
              </a:ext>
            </a:extLst>
          </p:cNvPr>
          <p:cNvGraphicFramePr>
            <a:graphicFrameLocks noChangeAspect="1"/>
          </p:cNvGraphicFramePr>
          <p:nvPr/>
        </p:nvGraphicFramePr>
        <p:xfrm>
          <a:off x="6003925" y="5870575"/>
          <a:ext cx="2016125" cy="377825"/>
        </p:xfrm>
        <a:graphic>
          <a:graphicData uri="http://schemas.openxmlformats.org/presentationml/2006/ole">
            <mc:AlternateContent xmlns:mc="http://schemas.openxmlformats.org/markup-compatibility/2006">
              <mc:Choice xmlns:v="urn:schemas-microsoft-com:vml" Requires="v">
                <p:oleObj spid="_x0000_s49282" name="Equation" r:id="rId14" imgW="1219200" imgH="228600" progId="Equation.DSMT4">
                  <p:embed/>
                </p:oleObj>
              </mc:Choice>
              <mc:Fallback>
                <p:oleObj name="Equation" r:id="rId14" imgW="1219200" imgH="22860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03925" y="5870575"/>
                        <a:ext cx="2016125" cy="3778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98" name="Text Box 26">
            <a:extLst>
              <a:ext uri="{FF2B5EF4-FFF2-40B4-BE49-F238E27FC236}">
                <a16:creationId xmlns:a16="http://schemas.microsoft.com/office/drawing/2014/main" xmlns="" id="{53468D31-7251-4C21-985D-BA7763E836C0}"/>
              </a:ext>
            </a:extLst>
          </p:cNvPr>
          <p:cNvSpPr txBox="1">
            <a:spLocks noChangeArrowheads="1"/>
          </p:cNvSpPr>
          <p:nvPr/>
        </p:nvSpPr>
        <p:spPr bwMode="auto">
          <a:xfrm>
            <a:off x="2286000" y="5868988"/>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b="1">
                <a:latin typeface="Arial" panose="020B0604020202020204" pitchFamily="34" charset="0"/>
              </a:rPr>
              <a:t>Y</a:t>
            </a:r>
            <a:r>
              <a:rPr lang="zh-CN" altLang="en-US" b="1">
                <a:latin typeface="Arial" panose="020B0604020202020204" pitchFamily="34" charset="0"/>
              </a:rPr>
              <a:t>轴交点</a:t>
            </a:r>
          </a:p>
        </p:txBody>
      </p:sp>
      <p:sp>
        <p:nvSpPr>
          <p:cNvPr id="207899" name="Rectangle 27">
            <a:extLst>
              <a:ext uri="{FF2B5EF4-FFF2-40B4-BE49-F238E27FC236}">
                <a16:creationId xmlns:a16="http://schemas.microsoft.com/office/drawing/2014/main" xmlns="" id="{AE208571-7114-4E0A-88C2-5A3892092865}"/>
              </a:ext>
            </a:extLst>
          </p:cNvPr>
          <p:cNvSpPr>
            <a:spLocks noChangeArrowheads="1"/>
          </p:cNvSpPr>
          <p:nvPr/>
        </p:nvSpPr>
        <p:spPr bwMode="auto">
          <a:xfrm>
            <a:off x="304800" y="5868988"/>
            <a:ext cx="160020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固体壁面</a:t>
            </a:r>
          </a:p>
        </p:txBody>
      </p:sp>
      <p:cxnSp>
        <p:nvCxnSpPr>
          <p:cNvPr id="207900" name="AutoShape 28">
            <a:extLst>
              <a:ext uri="{FF2B5EF4-FFF2-40B4-BE49-F238E27FC236}">
                <a16:creationId xmlns:a16="http://schemas.microsoft.com/office/drawing/2014/main" xmlns="" id="{EB65460E-9B20-4692-A50F-38603BCD6FD0}"/>
              </a:ext>
            </a:extLst>
          </p:cNvPr>
          <p:cNvCxnSpPr>
            <a:cxnSpLocks noChangeShapeType="1"/>
            <a:stCxn id="207895" idx="2"/>
            <a:endCxn id="207899" idx="0"/>
          </p:cNvCxnSpPr>
          <p:nvPr/>
        </p:nvCxnSpPr>
        <p:spPr bwMode="auto">
          <a:xfrm>
            <a:off x="1104900" y="5276850"/>
            <a:ext cx="0" cy="592138"/>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23" name="标题 1">
            <a:extLst>
              <a:ext uri="{FF2B5EF4-FFF2-40B4-BE49-F238E27FC236}">
                <a16:creationId xmlns:a16="http://schemas.microsoft.com/office/drawing/2014/main" xmlns="" id="{F21D637C-01CC-4667-A54A-50F982A69F40}"/>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pic>
        <p:nvPicPr>
          <p:cNvPr id="147464" name="Picture 8">
            <a:extLst>
              <a:ext uri="{FF2B5EF4-FFF2-40B4-BE49-F238E27FC236}">
                <a16:creationId xmlns:a16="http://schemas.microsoft.com/office/drawing/2014/main" xmlns="" id="{961B7788-4ABC-4395-B480-5B3DB04320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752475"/>
            <a:ext cx="30289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3">
            <a:extLst>
              <a:ext uri="{FF2B5EF4-FFF2-40B4-BE49-F238E27FC236}">
                <a16:creationId xmlns:a16="http://schemas.microsoft.com/office/drawing/2014/main" xmlns="" id="{DF5BDED1-1D23-4C61-8D77-85D3C4027BDC}"/>
              </a:ext>
            </a:extLst>
          </p:cNvPr>
          <p:cNvSpPr>
            <a:spLocks noChangeArrowheads="1"/>
          </p:cNvSpPr>
          <p:nvPr/>
        </p:nvSpPr>
        <p:spPr bwMode="auto">
          <a:xfrm>
            <a:off x="76200" y="817563"/>
            <a:ext cx="32766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直匀流中的点源</a:t>
            </a:r>
          </a:p>
        </p:txBody>
      </p:sp>
      <p:graphicFrame>
        <p:nvGraphicFramePr>
          <p:cNvPr id="24" name="Object 5">
            <a:extLst>
              <a:ext uri="{FF2B5EF4-FFF2-40B4-BE49-F238E27FC236}">
                <a16:creationId xmlns:a16="http://schemas.microsoft.com/office/drawing/2014/main" xmlns="" id="{3D7A29B7-5BD6-494D-BD7E-03861043C1F9}"/>
              </a:ext>
            </a:extLst>
          </p:cNvPr>
          <p:cNvGraphicFramePr>
            <a:graphicFrameLocks noChangeAspect="1"/>
          </p:cNvGraphicFramePr>
          <p:nvPr>
            <p:extLst>
              <p:ext uri="{D42A27DB-BD31-4B8C-83A1-F6EECF244321}">
                <p14:modId xmlns:p14="http://schemas.microsoft.com/office/powerpoint/2010/main" val="3079297322"/>
              </p:ext>
            </p:extLst>
          </p:nvPr>
        </p:nvGraphicFramePr>
        <p:xfrm>
          <a:off x="5832140" y="4109709"/>
          <a:ext cx="804863" cy="708025"/>
        </p:xfrm>
        <a:graphic>
          <a:graphicData uri="http://schemas.openxmlformats.org/presentationml/2006/ole">
            <mc:AlternateContent xmlns:mc="http://schemas.openxmlformats.org/markup-compatibility/2006">
              <mc:Choice xmlns:v="urn:schemas-microsoft-com:vml" Requires="v">
                <p:oleObj spid="_x0000_s49283" name="Equation" r:id="rId17" imgW="444240" imgH="393480" progId="Equation.DSMT4">
                  <p:embed/>
                </p:oleObj>
              </mc:Choice>
              <mc:Fallback>
                <p:oleObj name="Equation" r:id="rId17" imgW="444240" imgH="393480" progId="Equation.DSMT4">
                  <p:embed/>
                  <p:pic>
                    <p:nvPicPr>
                      <p:cNvPr id="207892" name="Object 5">
                        <a:extLst>
                          <a:ext uri="{FF2B5EF4-FFF2-40B4-BE49-F238E27FC236}">
                            <a16:creationId xmlns:a16="http://schemas.microsoft.com/office/drawing/2014/main" xmlns="" id="{92322D7A-BF27-4792-8955-62E7B36C32BE}"/>
                          </a:ext>
                        </a:extLst>
                      </p:cNvPr>
                      <p:cNvPicPr>
                        <a:picLocks noChangeAspect="1" noChangeArrowheads="1"/>
                      </p:cNvPicPr>
                      <p:nvPr/>
                    </p:nvPicPr>
                    <p:blipFill>
                      <a:blip r:embed="rId18"/>
                      <a:srcRect/>
                      <a:stretch>
                        <a:fillRect/>
                      </a:stretch>
                    </p:blipFill>
                    <p:spPr bwMode="auto">
                      <a:xfrm>
                        <a:off x="5832140" y="4109709"/>
                        <a:ext cx="804863" cy="708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78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8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89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78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78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8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74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78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789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789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79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7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5" grpId="0" animBg="1"/>
      <p:bldP spid="207898" grpId="0"/>
      <p:bldP spid="2078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a:extLst>
              <a:ext uri="{FF2B5EF4-FFF2-40B4-BE49-F238E27FC236}">
                <a16:creationId xmlns:a16="http://schemas.microsoft.com/office/drawing/2014/main" xmlns="" id="{9632B5DF-0933-4C4E-A117-7885EA57F2F8}"/>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916D3F5-7495-481C-9F9F-9256FE519575}" type="slidenum">
              <a:rPr lang="en-US" altLang="zh-CN">
                <a:latin typeface="Calibri" panose="020F0502020204030204" pitchFamily="34" charset="0"/>
              </a:rPr>
              <a:pPr/>
              <a:t>28</a:t>
            </a:fld>
            <a:endParaRPr lang="en-US" altLang="zh-CN">
              <a:latin typeface="Calibri" panose="020F0502020204030204" pitchFamily="34" charset="0"/>
            </a:endParaRPr>
          </a:p>
        </p:txBody>
      </p:sp>
      <p:pic>
        <p:nvPicPr>
          <p:cNvPr id="50179" name="Picture 6" descr="图3-1">
            <a:extLst>
              <a:ext uri="{FF2B5EF4-FFF2-40B4-BE49-F238E27FC236}">
                <a16:creationId xmlns:a16="http://schemas.microsoft.com/office/drawing/2014/main" xmlns="" id="{2CE9C577-6792-4332-A38F-58F32B83A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742950"/>
            <a:ext cx="3622675" cy="2649538"/>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50180" name="Object 2">
            <a:extLst>
              <a:ext uri="{FF2B5EF4-FFF2-40B4-BE49-F238E27FC236}">
                <a16:creationId xmlns:a16="http://schemas.microsoft.com/office/drawing/2014/main" xmlns="" id="{81AC1818-62A4-48D7-9696-BBD9A68719CD}"/>
              </a:ext>
            </a:extLst>
          </p:cNvPr>
          <p:cNvGraphicFramePr>
            <a:graphicFrameLocks noChangeAspect="1"/>
          </p:cNvGraphicFramePr>
          <p:nvPr/>
        </p:nvGraphicFramePr>
        <p:xfrm>
          <a:off x="2514600" y="1371600"/>
          <a:ext cx="2286000" cy="1487488"/>
        </p:xfrm>
        <a:graphic>
          <a:graphicData uri="http://schemas.openxmlformats.org/presentationml/2006/ole">
            <mc:AlternateContent xmlns:mc="http://schemas.openxmlformats.org/markup-compatibility/2006">
              <mc:Choice xmlns:v="urn:schemas-microsoft-com:vml" Requires="v">
                <p:oleObj spid="_x0000_s50269" name="Equation" r:id="rId4" imgW="1358900" imgH="889000" progId="Equation.DSMT4">
                  <p:embed/>
                </p:oleObj>
              </mc:Choice>
              <mc:Fallback>
                <p:oleObj name="Equation" r:id="rId4" imgW="1358900" imgH="8890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371600"/>
                        <a:ext cx="2286000" cy="1487488"/>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1" name="Rectangle 19">
            <a:extLst>
              <a:ext uri="{FF2B5EF4-FFF2-40B4-BE49-F238E27FC236}">
                <a16:creationId xmlns:a16="http://schemas.microsoft.com/office/drawing/2014/main" xmlns="" id="{E3A956D4-4F0D-4EAF-893C-512EADB4AEF9}"/>
              </a:ext>
            </a:extLst>
          </p:cNvPr>
          <p:cNvSpPr>
            <a:spLocks noChangeArrowheads="1"/>
          </p:cNvSpPr>
          <p:nvPr/>
        </p:nvSpPr>
        <p:spPr bwMode="auto">
          <a:xfrm>
            <a:off x="152400" y="2163763"/>
            <a:ext cx="1905000"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过驻点流线</a:t>
            </a:r>
          </a:p>
        </p:txBody>
      </p:sp>
      <p:sp>
        <p:nvSpPr>
          <p:cNvPr id="50182" name="Rectangle 23">
            <a:extLst>
              <a:ext uri="{FF2B5EF4-FFF2-40B4-BE49-F238E27FC236}">
                <a16:creationId xmlns:a16="http://schemas.microsoft.com/office/drawing/2014/main" xmlns="" id="{59EADA9F-5B94-4059-B5DD-C6E07F146AFD}"/>
              </a:ext>
            </a:extLst>
          </p:cNvPr>
          <p:cNvSpPr>
            <a:spLocks noChangeArrowheads="1"/>
          </p:cNvSpPr>
          <p:nvPr/>
        </p:nvSpPr>
        <p:spPr bwMode="auto">
          <a:xfrm>
            <a:off x="304800" y="2925763"/>
            <a:ext cx="160020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固体壁面</a:t>
            </a:r>
          </a:p>
        </p:txBody>
      </p:sp>
      <p:cxnSp>
        <p:nvCxnSpPr>
          <p:cNvPr id="50183" name="AutoShape 24">
            <a:extLst>
              <a:ext uri="{FF2B5EF4-FFF2-40B4-BE49-F238E27FC236}">
                <a16:creationId xmlns:a16="http://schemas.microsoft.com/office/drawing/2014/main" xmlns="" id="{3780DB31-73F2-4C15-91C2-742229B3F873}"/>
              </a:ext>
            </a:extLst>
          </p:cNvPr>
          <p:cNvCxnSpPr>
            <a:cxnSpLocks noChangeShapeType="1"/>
            <a:stCxn id="50181" idx="2"/>
            <a:endCxn id="50182" idx="0"/>
          </p:cNvCxnSpPr>
          <p:nvPr/>
        </p:nvCxnSpPr>
        <p:spPr bwMode="auto">
          <a:xfrm>
            <a:off x="1104900" y="2590800"/>
            <a:ext cx="0" cy="334963"/>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136217" name="Rectangle 25">
            <a:extLst>
              <a:ext uri="{FF2B5EF4-FFF2-40B4-BE49-F238E27FC236}">
                <a16:creationId xmlns:a16="http://schemas.microsoft.com/office/drawing/2014/main" xmlns="" id="{CD79267E-5126-4946-AAD5-F4B032A28FBC}"/>
              </a:ext>
            </a:extLst>
          </p:cNvPr>
          <p:cNvSpPr>
            <a:spLocks noChangeArrowheads="1"/>
          </p:cNvSpPr>
          <p:nvPr/>
        </p:nvSpPr>
        <p:spPr bwMode="auto">
          <a:xfrm>
            <a:off x="2457450" y="2925763"/>
            <a:ext cx="2432050" cy="427037"/>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外表面的压强系数</a:t>
            </a:r>
          </a:p>
        </p:txBody>
      </p:sp>
      <p:cxnSp>
        <p:nvCxnSpPr>
          <p:cNvPr id="136218" name="AutoShape 26">
            <a:extLst>
              <a:ext uri="{FF2B5EF4-FFF2-40B4-BE49-F238E27FC236}">
                <a16:creationId xmlns:a16="http://schemas.microsoft.com/office/drawing/2014/main" xmlns="" id="{D2875C6E-D1D4-4CA9-9718-8B7D41CF5041}"/>
              </a:ext>
            </a:extLst>
          </p:cNvPr>
          <p:cNvCxnSpPr>
            <a:cxnSpLocks noChangeShapeType="1"/>
            <a:stCxn id="50182" idx="3"/>
            <a:endCxn id="136217" idx="1"/>
          </p:cNvCxnSpPr>
          <p:nvPr/>
        </p:nvCxnSpPr>
        <p:spPr bwMode="auto">
          <a:xfrm>
            <a:off x="1905000" y="3140075"/>
            <a:ext cx="552450" cy="0"/>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136219" name="Object 3">
            <a:extLst>
              <a:ext uri="{FF2B5EF4-FFF2-40B4-BE49-F238E27FC236}">
                <a16:creationId xmlns:a16="http://schemas.microsoft.com/office/drawing/2014/main" xmlns="" id="{B3BB5A33-4344-4B9E-B659-E1887B3AB4AE}"/>
              </a:ext>
            </a:extLst>
          </p:cNvPr>
          <p:cNvGraphicFramePr>
            <a:graphicFrameLocks noChangeAspect="1"/>
          </p:cNvGraphicFramePr>
          <p:nvPr/>
        </p:nvGraphicFramePr>
        <p:xfrm>
          <a:off x="2447925" y="3581400"/>
          <a:ext cx="1533525" cy="963613"/>
        </p:xfrm>
        <a:graphic>
          <a:graphicData uri="http://schemas.openxmlformats.org/presentationml/2006/ole">
            <mc:AlternateContent xmlns:mc="http://schemas.openxmlformats.org/markup-compatibility/2006">
              <mc:Choice xmlns:v="urn:schemas-microsoft-com:vml" Requires="v">
                <p:oleObj spid="_x0000_s50270" name="Equation" r:id="rId6" imgW="799753" imgH="583947" progId="Equation.DSMT4">
                  <p:embed/>
                </p:oleObj>
              </mc:Choice>
              <mc:Fallback>
                <p:oleObj name="Equation" r:id="rId6" imgW="799753" imgH="583947"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925" y="3581400"/>
                        <a:ext cx="1533525" cy="9636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0" name="Text Box 28">
            <a:extLst>
              <a:ext uri="{FF2B5EF4-FFF2-40B4-BE49-F238E27FC236}">
                <a16:creationId xmlns:a16="http://schemas.microsoft.com/office/drawing/2014/main" xmlns="" id="{3D381B2F-0966-4086-BBCB-E108240A8815}"/>
              </a:ext>
            </a:extLst>
          </p:cNvPr>
          <p:cNvSpPr txBox="1">
            <a:spLocks noChangeArrowheads="1"/>
          </p:cNvSpPr>
          <p:nvPr/>
        </p:nvSpPr>
        <p:spPr bwMode="auto">
          <a:xfrm>
            <a:off x="102332" y="3886200"/>
            <a:ext cx="2057400" cy="430213"/>
          </a:xfrm>
          <a:prstGeom prst="rect">
            <a:avLst/>
          </a:prstGeom>
          <a:solidFill>
            <a:srgbClr val="FF99CC"/>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dirty="0">
                <a:latin typeface="Arial" panose="020B0604020202020204" pitchFamily="34" charset="0"/>
              </a:rPr>
              <a:t>压强系数定义</a:t>
            </a:r>
          </a:p>
        </p:txBody>
      </p:sp>
      <p:graphicFrame>
        <p:nvGraphicFramePr>
          <p:cNvPr id="136222" name="Object 4">
            <a:extLst>
              <a:ext uri="{FF2B5EF4-FFF2-40B4-BE49-F238E27FC236}">
                <a16:creationId xmlns:a16="http://schemas.microsoft.com/office/drawing/2014/main" xmlns="" id="{7D9CE8CB-7719-48C2-B30B-2A9A013AD92C}"/>
              </a:ext>
            </a:extLst>
          </p:cNvPr>
          <p:cNvGraphicFramePr>
            <a:graphicFrameLocks noChangeAspect="1"/>
          </p:cNvGraphicFramePr>
          <p:nvPr>
            <p:extLst>
              <p:ext uri="{D42A27DB-BD31-4B8C-83A1-F6EECF244321}">
                <p14:modId xmlns:p14="http://schemas.microsoft.com/office/powerpoint/2010/main" val="4131523165"/>
              </p:ext>
            </p:extLst>
          </p:nvPr>
        </p:nvGraphicFramePr>
        <p:xfrm>
          <a:off x="1869827" y="4983163"/>
          <a:ext cx="2270125" cy="630237"/>
        </p:xfrm>
        <a:graphic>
          <a:graphicData uri="http://schemas.openxmlformats.org/presentationml/2006/ole">
            <mc:AlternateContent xmlns:mc="http://schemas.openxmlformats.org/markup-compatibility/2006">
              <mc:Choice xmlns:v="urn:schemas-microsoft-com:vml" Requires="v">
                <p:oleObj spid="_x0000_s50271" name="Equation" r:id="rId8" imgW="1447172" imgH="393529" progId="Equation.DSMT4">
                  <p:embed/>
                </p:oleObj>
              </mc:Choice>
              <mc:Fallback>
                <p:oleObj name="Equation" r:id="rId8" imgW="1447172" imgH="393529"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9827" y="4983163"/>
                        <a:ext cx="2270125" cy="6302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3" name="Text Box 31">
            <a:extLst>
              <a:ext uri="{FF2B5EF4-FFF2-40B4-BE49-F238E27FC236}">
                <a16:creationId xmlns:a16="http://schemas.microsoft.com/office/drawing/2014/main" xmlns="" id="{8C8B4249-8C8E-45CC-A951-A5B956F57E49}"/>
              </a:ext>
            </a:extLst>
          </p:cNvPr>
          <p:cNvSpPr txBox="1">
            <a:spLocks noChangeArrowheads="1"/>
          </p:cNvSpPr>
          <p:nvPr/>
        </p:nvSpPr>
        <p:spPr bwMode="auto">
          <a:xfrm>
            <a:off x="71500" y="5029200"/>
            <a:ext cx="1752600" cy="430213"/>
          </a:xfrm>
          <a:prstGeom prst="rect">
            <a:avLst/>
          </a:prstGeom>
          <a:solidFill>
            <a:srgbClr val="FF99CC"/>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伯努利方程</a:t>
            </a:r>
          </a:p>
        </p:txBody>
      </p:sp>
      <p:graphicFrame>
        <p:nvGraphicFramePr>
          <p:cNvPr id="136225" name="Object 5">
            <a:extLst>
              <a:ext uri="{FF2B5EF4-FFF2-40B4-BE49-F238E27FC236}">
                <a16:creationId xmlns:a16="http://schemas.microsoft.com/office/drawing/2014/main" xmlns="" id="{11B11E9B-CAB1-4EAF-8A5D-BFA30A607CBB}"/>
              </a:ext>
            </a:extLst>
          </p:cNvPr>
          <p:cNvGraphicFramePr>
            <a:graphicFrameLocks noChangeAspect="1"/>
          </p:cNvGraphicFramePr>
          <p:nvPr/>
        </p:nvGraphicFramePr>
        <p:xfrm>
          <a:off x="3843338" y="5589588"/>
          <a:ext cx="2241550" cy="706437"/>
        </p:xfrm>
        <a:graphic>
          <a:graphicData uri="http://schemas.openxmlformats.org/presentationml/2006/ole">
            <mc:AlternateContent xmlns:mc="http://schemas.openxmlformats.org/markup-compatibility/2006">
              <mc:Choice xmlns:v="urn:schemas-microsoft-com:vml" Requires="v">
                <p:oleObj spid="_x0000_s50272" name="Equation" r:id="rId10" imgW="1536700" imgH="469900" progId="Equation.DSMT4">
                  <p:embed/>
                </p:oleObj>
              </mc:Choice>
              <mc:Fallback>
                <p:oleObj name="Equation" r:id="rId10" imgW="1536700" imgH="4699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3338" y="5589588"/>
                        <a:ext cx="2241550" cy="7064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6" name="Object 6">
            <a:extLst>
              <a:ext uri="{FF2B5EF4-FFF2-40B4-BE49-F238E27FC236}">
                <a16:creationId xmlns:a16="http://schemas.microsoft.com/office/drawing/2014/main" xmlns="" id="{75E77DAB-38B3-4D9C-A86B-23D96E729C81}"/>
              </a:ext>
            </a:extLst>
          </p:cNvPr>
          <p:cNvGraphicFramePr>
            <a:graphicFrameLocks noChangeAspect="1"/>
          </p:cNvGraphicFramePr>
          <p:nvPr/>
        </p:nvGraphicFramePr>
        <p:xfrm>
          <a:off x="4464050" y="4191000"/>
          <a:ext cx="1601788" cy="814388"/>
        </p:xfrm>
        <a:graphic>
          <a:graphicData uri="http://schemas.openxmlformats.org/presentationml/2006/ole">
            <mc:AlternateContent xmlns:mc="http://schemas.openxmlformats.org/markup-compatibility/2006">
              <mc:Choice xmlns:v="urn:schemas-microsoft-com:vml" Requires="v">
                <p:oleObj spid="_x0000_s50273" name="Equation" r:id="rId12" imgW="927100" imgH="508000" progId="Equation.DSMT4">
                  <p:embed/>
                </p:oleObj>
              </mc:Choice>
              <mc:Fallback>
                <p:oleObj name="Equation" r:id="rId12" imgW="927100" imgH="5080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050" y="4191000"/>
                        <a:ext cx="1601788" cy="8143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6227" name="AutoShape 35">
            <a:extLst>
              <a:ext uri="{FF2B5EF4-FFF2-40B4-BE49-F238E27FC236}">
                <a16:creationId xmlns:a16="http://schemas.microsoft.com/office/drawing/2014/main" xmlns="" id="{7724723F-A9E2-41DF-87BE-E2CA51889DAE}"/>
              </a:ext>
            </a:extLst>
          </p:cNvPr>
          <p:cNvCxnSpPr>
            <a:cxnSpLocks noChangeShapeType="1"/>
          </p:cNvCxnSpPr>
          <p:nvPr/>
        </p:nvCxnSpPr>
        <p:spPr bwMode="auto">
          <a:xfrm>
            <a:off x="4140200" y="4084638"/>
            <a:ext cx="355600" cy="55245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36228" name="AutoShape 36">
            <a:extLst>
              <a:ext uri="{FF2B5EF4-FFF2-40B4-BE49-F238E27FC236}">
                <a16:creationId xmlns:a16="http://schemas.microsoft.com/office/drawing/2014/main" xmlns="" id="{4EBB6098-00F7-4B8C-9DDC-2B00BFD389B6}"/>
              </a:ext>
            </a:extLst>
          </p:cNvPr>
          <p:cNvCxnSpPr>
            <a:cxnSpLocks noChangeShapeType="1"/>
          </p:cNvCxnSpPr>
          <p:nvPr/>
        </p:nvCxnSpPr>
        <p:spPr bwMode="auto">
          <a:xfrm flipV="1">
            <a:off x="4140200" y="4637088"/>
            <a:ext cx="355600" cy="674687"/>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50194" name="Text Box 41">
            <a:extLst>
              <a:ext uri="{FF2B5EF4-FFF2-40B4-BE49-F238E27FC236}">
                <a16:creationId xmlns:a16="http://schemas.microsoft.com/office/drawing/2014/main" xmlns="" id="{7F588229-6B74-45F8-87CF-A224853F839E}"/>
              </a:ext>
            </a:extLst>
          </p:cNvPr>
          <p:cNvSpPr txBox="1">
            <a:spLocks noChangeArrowheads="1"/>
          </p:cNvSpPr>
          <p:nvPr/>
        </p:nvSpPr>
        <p:spPr bwMode="auto">
          <a:xfrm>
            <a:off x="152400" y="1477963"/>
            <a:ext cx="1905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136234" name="Line 42">
            <a:extLst>
              <a:ext uri="{FF2B5EF4-FFF2-40B4-BE49-F238E27FC236}">
                <a16:creationId xmlns:a16="http://schemas.microsoft.com/office/drawing/2014/main" xmlns="" id="{2562F7E4-2ABA-48A4-8598-82F8198B169B}"/>
              </a:ext>
            </a:extLst>
          </p:cNvPr>
          <p:cNvSpPr>
            <a:spLocks noChangeShapeType="1"/>
          </p:cNvSpPr>
          <p:nvPr/>
        </p:nvSpPr>
        <p:spPr bwMode="auto">
          <a:xfrm>
            <a:off x="5181600" y="5105400"/>
            <a:ext cx="0" cy="6096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标题 1">
            <a:extLst>
              <a:ext uri="{FF2B5EF4-FFF2-40B4-BE49-F238E27FC236}">
                <a16:creationId xmlns:a16="http://schemas.microsoft.com/office/drawing/2014/main" xmlns="" id="{12965FED-6C57-479E-8930-929D27CC673B}"/>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pic>
        <p:nvPicPr>
          <p:cNvPr id="148487" name="Picture 7">
            <a:extLst>
              <a:ext uri="{FF2B5EF4-FFF2-40B4-BE49-F238E27FC236}">
                <a16:creationId xmlns:a16="http://schemas.microsoft.com/office/drawing/2014/main" xmlns="" id="{0516AFFC-6A07-40F2-8DF5-06871C49F09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500"/>
          <a:stretch/>
        </p:blipFill>
        <p:spPr bwMode="auto">
          <a:xfrm>
            <a:off x="6300193" y="3567075"/>
            <a:ext cx="2700299" cy="25622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3" name="Rectangle 3">
            <a:extLst>
              <a:ext uri="{FF2B5EF4-FFF2-40B4-BE49-F238E27FC236}">
                <a16:creationId xmlns:a16="http://schemas.microsoft.com/office/drawing/2014/main" xmlns="" id="{7FF280C8-FFB1-4C28-B81E-D85DF3B76147}"/>
              </a:ext>
            </a:extLst>
          </p:cNvPr>
          <p:cNvSpPr>
            <a:spLocks noChangeArrowheads="1"/>
          </p:cNvSpPr>
          <p:nvPr/>
        </p:nvSpPr>
        <p:spPr bwMode="auto">
          <a:xfrm>
            <a:off x="76200" y="817563"/>
            <a:ext cx="32766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直匀流中的点源</a:t>
            </a:r>
          </a:p>
        </p:txBody>
      </p:sp>
      <p:cxnSp>
        <p:nvCxnSpPr>
          <p:cNvPr id="3" name="连接符: 曲线 2">
            <a:extLst>
              <a:ext uri="{FF2B5EF4-FFF2-40B4-BE49-F238E27FC236}">
                <a16:creationId xmlns:a16="http://schemas.microsoft.com/office/drawing/2014/main" xmlns="" id="{A1F41449-1668-46A6-8A39-C8945FDEB914}"/>
              </a:ext>
            </a:extLst>
          </p:cNvPr>
          <p:cNvCxnSpPr>
            <a:cxnSpLocks/>
            <a:stCxn id="50180" idx="3"/>
            <a:endCxn id="136226" idx="0"/>
          </p:cNvCxnSpPr>
          <p:nvPr/>
        </p:nvCxnSpPr>
        <p:spPr bwMode="auto">
          <a:xfrm>
            <a:off x="4800600" y="2115344"/>
            <a:ext cx="464344" cy="2075656"/>
          </a:xfrm>
          <a:prstGeom prst="curvedConnector2">
            <a:avLst/>
          </a:prstGeom>
          <a:solidFill>
            <a:schemeClr val="accent1"/>
          </a:solidFill>
          <a:ln w="28575" cap="flat" cmpd="sng" algn="ctr">
            <a:solidFill>
              <a:srgbClr val="0000FF"/>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2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2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2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2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2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62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6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2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62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62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48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7" grpId="0" animBg="1"/>
      <p:bldP spid="136220" grpId="0" animBg="1"/>
      <p:bldP spid="1362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a:extLst>
              <a:ext uri="{FF2B5EF4-FFF2-40B4-BE49-F238E27FC236}">
                <a16:creationId xmlns:a16="http://schemas.microsoft.com/office/drawing/2014/main" xmlns="" id="{FE01212A-5314-4C57-8691-9FDDF0B796BC}"/>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3081236-BE8C-486B-A156-2B3E2CFCB340}" type="slidenum">
              <a:rPr lang="en-US" altLang="zh-CN">
                <a:latin typeface="Calibri" panose="020F0502020204030204" pitchFamily="34" charset="0"/>
              </a:rPr>
              <a:pPr/>
              <a:t>29</a:t>
            </a:fld>
            <a:endParaRPr lang="en-US" altLang="zh-CN">
              <a:latin typeface="Calibri" panose="020F0502020204030204" pitchFamily="34" charset="0"/>
            </a:endParaRPr>
          </a:p>
        </p:txBody>
      </p:sp>
      <p:sp>
        <p:nvSpPr>
          <p:cNvPr id="51203" name="Rectangle 5">
            <a:extLst>
              <a:ext uri="{FF2B5EF4-FFF2-40B4-BE49-F238E27FC236}">
                <a16:creationId xmlns:a16="http://schemas.microsoft.com/office/drawing/2014/main" xmlns="" id="{0C97ECFF-AC62-490F-B8EB-E61409E6287F}"/>
              </a:ext>
            </a:extLst>
          </p:cNvPr>
          <p:cNvSpPr>
            <a:spLocks noChangeArrowheads="1"/>
          </p:cNvSpPr>
          <p:nvPr/>
        </p:nvSpPr>
        <p:spPr bwMode="auto">
          <a:xfrm>
            <a:off x="255588" y="2170113"/>
            <a:ext cx="1809750"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过驻点流线</a:t>
            </a:r>
          </a:p>
        </p:txBody>
      </p:sp>
      <p:sp>
        <p:nvSpPr>
          <p:cNvPr id="51204" name="Rectangle 6">
            <a:extLst>
              <a:ext uri="{FF2B5EF4-FFF2-40B4-BE49-F238E27FC236}">
                <a16:creationId xmlns:a16="http://schemas.microsoft.com/office/drawing/2014/main" xmlns="" id="{25187FEA-0789-42CC-AD5C-D4D2D0DD57BE}"/>
              </a:ext>
            </a:extLst>
          </p:cNvPr>
          <p:cNvSpPr>
            <a:spLocks noChangeArrowheads="1"/>
          </p:cNvSpPr>
          <p:nvPr/>
        </p:nvSpPr>
        <p:spPr bwMode="auto">
          <a:xfrm>
            <a:off x="331788" y="2932113"/>
            <a:ext cx="167640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固体壁面</a:t>
            </a:r>
          </a:p>
        </p:txBody>
      </p:sp>
      <p:cxnSp>
        <p:nvCxnSpPr>
          <p:cNvPr id="51205" name="AutoShape 7">
            <a:extLst>
              <a:ext uri="{FF2B5EF4-FFF2-40B4-BE49-F238E27FC236}">
                <a16:creationId xmlns:a16="http://schemas.microsoft.com/office/drawing/2014/main" xmlns="" id="{B033F4B0-05B2-4E95-84A7-9C352CC92796}"/>
              </a:ext>
            </a:extLst>
          </p:cNvPr>
          <p:cNvCxnSpPr>
            <a:cxnSpLocks noChangeShapeType="1"/>
            <a:stCxn id="51203" idx="2"/>
            <a:endCxn id="51204" idx="0"/>
          </p:cNvCxnSpPr>
          <p:nvPr/>
        </p:nvCxnSpPr>
        <p:spPr bwMode="auto">
          <a:xfrm>
            <a:off x="1160463" y="2597150"/>
            <a:ext cx="9525" cy="334963"/>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51206" name="Rectangle 8">
            <a:extLst>
              <a:ext uri="{FF2B5EF4-FFF2-40B4-BE49-F238E27FC236}">
                <a16:creationId xmlns:a16="http://schemas.microsoft.com/office/drawing/2014/main" xmlns="" id="{9DC4E2DF-B0F7-4C4E-8238-BA69ADE2EDDF}"/>
              </a:ext>
            </a:extLst>
          </p:cNvPr>
          <p:cNvSpPr>
            <a:spLocks noChangeArrowheads="1"/>
          </p:cNvSpPr>
          <p:nvPr/>
        </p:nvSpPr>
        <p:spPr bwMode="auto">
          <a:xfrm>
            <a:off x="2560638" y="2932113"/>
            <a:ext cx="2432050" cy="427037"/>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外表面的压强系数</a:t>
            </a:r>
          </a:p>
        </p:txBody>
      </p:sp>
      <p:cxnSp>
        <p:nvCxnSpPr>
          <p:cNvPr id="51207" name="AutoShape 9">
            <a:extLst>
              <a:ext uri="{FF2B5EF4-FFF2-40B4-BE49-F238E27FC236}">
                <a16:creationId xmlns:a16="http://schemas.microsoft.com/office/drawing/2014/main" xmlns="" id="{3FE0D925-927C-4A4B-B9EA-2C213F736BA1}"/>
              </a:ext>
            </a:extLst>
          </p:cNvPr>
          <p:cNvCxnSpPr>
            <a:cxnSpLocks noChangeShapeType="1"/>
            <a:stCxn id="51204" idx="3"/>
            <a:endCxn id="51206" idx="1"/>
          </p:cNvCxnSpPr>
          <p:nvPr/>
        </p:nvCxnSpPr>
        <p:spPr bwMode="auto">
          <a:xfrm>
            <a:off x="2008188" y="3146425"/>
            <a:ext cx="552450" cy="0"/>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51208" name="Text Box 11">
            <a:extLst>
              <a:ext uri="{FF2B5EF4-FFF2-40B4-BE49-F238E27FC236}">
                <a16:creationId xmlns:a16="http://schemas.microsoft.com/office/drawing/2014/main" xmlns="" id="{306BF26A-2ED2-4B57-952F-BB45D5EE4C37}"/>
              </a:ext>
            </a:extLst>
          </p:cNvPr>
          <p:cNvSpPr txBox="1">
            <a:spLocks noChangeArrowheads="1"/>
          </p:cNvSpPr>
          <p:nvPr/>
        </p:nvSpPr>
        <p:spPr bwMode="auto">
          <a:xfrm>
            <a:off x="179388" y="1484313"/>
            <a:ext cx="19050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183308" name="Text Box 12">
            <a:extLst>
              <a:ext uri="{FF2B5EF4-FFF2-40B4-BE49-F238E27FC236}">
                <a16:creationId xmlns:a16="http://schemas.microsoft.com/office/drawing/2014/main" xmlns="" id="{AE59B8AC-EEE4-4FCF-9538-ED00E6A1DF1D}"/>
              </a:ext>
            </a:extLst>
          </p:cNvPr>
          <p:cNvSpPr txBox="1">
            <a:spLocks noChangeArrowheads="1"/>
          </p:cNvSpPr>
          <p:nvPr/>
        </p:nvSpPr>
        <p:spPr bwMode="auto">
          <a:xfrm>
            <a:off x="0" y="3868738"/>
            <a:ext cx="6858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30000"/>
              </a:lnSpc>
              <a:spcBef>
                <a:spcPct val="0"/>
              </a:spcBef>
              <a:buClrTx/>
              <a:buSzTx/>
              <a:buFontTx/>
              <a:buNone/>
            </a:pPr>
            <a:r>
              <a:rPr lang="zh-CN" altLang="en-US" sz="1800" b="1" dirty="0">
                <a:latin typeface="Arial" panose="020B0604020202020204" pitchFamily="34" charset="0"/>
              </a:rPr>
              <a:t>驻点处速度为零，压强系数等于</a:t>
            </a:r>
            <a:r>
              <a:rPr lang="en-US" altLang="zh-CN" sz="1800" b="1" dirty="0">
                <a:latin typeface="Arial" panose="020B0604020202020204" pitchFamily="34" charset="0"/>
              </a:rPr>
              <a:t>1</a:t>
            </a:r>
            <a:r>
              <a:rPr lang="zh-CN" altLang="en-US" sz="1800" b="1" dirty="0">
                <a:latin typeface="Arial" panose="020B0604020202020204" pitchFamily="34" charset="0"/>
              </a:rPr>
              <a:t>；</a:t>
            </a:r>
          </a:p>
          <a:p>
            <a:pPr>
              <a:lnSpc>
                <a:spcPct val="130000"/>
              </a:lnSpc>
              <a:spcBef>
                <a:spcPct val="0"/>
              </a:spcBef>
              <a:buClrTx/>
              <a:buSzTx/>
              <a:buFontTx/>
              <a:buNone/>
            </a:pPr>
            <a:r>
              <a:rPr lang="zh-CN" altLang="en-US" sz="1800" b="1" dirty="0">
                <a:latin typeface="Arial" panose="020B0604020202020204" pitchFamily="34" charset="0"/>
              </a:rPr>
              <a:t>向后流动速度迅速增大（</a:t>
            </a:r>
            <a:r>
              <a:rPr lang="en-US" altLang="zh-CN" sz="1800" b="1" dirty="0">
                <a:solidFill>
                  <a:srgbClr val="FF0000"/>
                </a:solidFill>
                <a:latin typeface="Arial" panose="020B0604020202020204" pitchFamily="34" charset="0"/>
              </a:rPr>
              <a:t>Why</a:t>
            </a:r>
            <a:r>
              <a:rPr lang="zh-CN" altLang="en-US" sz="1800" b="1" dirty="0">
                <a:solidFill>
                  <a:srgbClr val="FF0000"/>
                </a:solidFill>
                <a:latin typeface="Arial" panose="020B0604020202020204" pitchFamily="34" charset="0"/>
              </a:rPr>
              <a:t>？</a:t>
            </a:r>
            <a:r>
              <a:rPr lang="zh-CN" altLang="en-US" sz="1800" b="1" dirty="0">
                <a:latin typeface="Arial" panose="020B0604020202020204" pitchFamily="34" charset="0"/>
              </a:rPr>
              <a:t>），压强系数降低；</a:t>
            </a:r>
          </a:p>
          <a:p>
            <a:pPr>
              <a:lnSpc>
                <a:spcPct val="130000"/>
              </a:lnSpc>
              <a:spcBef>
                <a:spcPct val="0"/>
              </a:spcBef>
              <a:buClrTx/>
              <a:buSzTx/>
              <a:buFontTx/>
              <a:buNone/>
            </a:pPr>
            <a:r>
              <a:rPr lang="zh-CN" altLang="en-US" sz="1800" b="1" dirty="0">
                <a:latin typeface="Arial" panose="020B0604020202020204" pitchFamily="34" charset="0"/>
              </a:rPr>
              <a:t>驻点不远处压强系数为零，该点合速度等于直匀流速度；</a:t>
            </a:r>
          </a:p>
          <a:p>
            <a:pPr>
              <a:lnSpc>
                <a:spcPct val="130000"/>
              </a:lnSpc>
              <a:spcBef>
                <a:spcPct val="0"/>
              </a:spcBef>
              <a:buClrTx/>
              <a:buSzTx/>
              <a:buFontTx/>
              <a:buNone/>
            </a:pPr>
            <a:r>
              <a:rPr lang="zh-CN" altLang="en-US" sz="1800" b="1" dirty="0">
                <a:latin typeface="Arial" panose="020B0604020202020204" pitchFamily="34" charset="0"/>
              </a:rPr>
              <a:t>后存在一个最大速度点，该处压强系数最小</a:t>
            </a:r>
            <a:r>
              <a:rPr lang="en-US" altLang="zh-CN" sz="1800" b="1" dirty="0">
                <a:latin typeface="Arial" panose="020B0604020202020204" pitchFamily="34" charset="0"/>
              </a:rPr>
              <a:t>(</a:t>
            </a:r>
            <a:r>
              <a:rPr lang="zh-CN" altLang="en-US" sz="1800" b="1" dirty="0">
                <a:latin typeface="Arial" panose="020B0604020202020204" pitchFamily="34" charset="0"/>
              </a:rPr>
              <a:t>最低压强点</a:t>
            </a:r>
            <a:r>
              <a:rPr lang="en-US" altLang="zh-CN" sz="1800" b="1" dirty="0">
                <a:latin typeface="Arial" panose="020B0604020202020204" pitchFamily="34" charset="0"/>
              </a:rPr>
              <a:t>)</a:t>
            </a:r>
          </a:p>
          <a:p>
            <a:pPr>
              <a:lnSpc>
                <a:spcPct val="130000"/>
              </a:lnSpc>
              <a:spcBef>
                <a:spcPct val="0"/>
              </a:spcBef>
              <a:buClrTx/>
              <a:buSzTx/>
              <a:buFontTx/>
              <a:buNone/>
            </a:pPr>
            <a:r>
              <a:rPr lang="zh-CN" altLang="en-US" sz="1800" b="1" dirty="0">
                <a:latin typeface="Arial" panose="020B0604020202020204" pitchFamily="34" charset="0"/>
              </a:rPr>
              <a:t>以后气流的速度逐渐下降，压强系数逐渐回升；</a:t>
            </a:r>
          </a:p>
          <a:p>
            <a:pPr>
              <a:lnSpc>
                <a:spcPct val="130000"/>
              </a:lnSpc>
              <a:spcBef>
                <a:spcPct val="0"/>
              </a:spcBef>
              <a:buClrTx/>
              <a:buSzTx/>
              <a:buFontTx/>
              <a:buNone/>
            </a:pPr>
            <a:r>
              <a:rPr lang="zh-CN" altLang="en-US" sz="1800" b="1" dirty="0">
                <a:latin typeface="Arial" panose="020B0604020202020204" pitchFamily="34" charset="0"/>
              </a:rPr>
              <a:t>趋于无穷远处，速度恢复到远前方的值，压强系数为零。</a:t>
            </a:r>
          </a:p>
        </p:txBody>
      </p:sp>
      <p:sp>
        <p:nvSpPr>
          <p:cNvPr id="183309" name="Rectangle 13">
            <a:extLst>
              <a:ext uri="{FF2B5EF4-FFF2-40B4-BE49-F238E27FC236}">
                <a16:creationId xmlns:a16="http://schemas.microsoft.com/office/drawing/2014/main" xmlns="" id="{9A0EEBF7-50D1-4ECE-98BE-2F9B65A76F9A}"/>
              </a:ext>
            </a:extLst>
          </p:cNvPr>
          <p:cNvSpPr>
            <a:spLocks noChangeArrowheads="1"/>
          </p:cNvSpPr>
          <p:nvPr/>
        </p:nvSpPr>
        <p:spPr bwMode="auto">
          <a:xfrm>
            <a:off x="2713038" y="1484313"/>
            <a:ext cx="219075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钝头体低速流动</a:t>
            </a:r>
          </a:p>
        </p:txBody>
      </p:sp>
      <p:sp>
        <p:nvSpPr>
          <p:cNvPr id="183310" name="Line 14">
            <a:extLst>
              <a:ext uri="{FF2B5EF4-FFF2-40B4-BE49-F238E27FC236}">
                <a16:creationId xmlns:a16="http://schemas.microsoft.com/office/drawing/2014/main" xmlns="" id="{37B8433E-1051-4B83-A264-D6B9D2927F0D}"/>
              </a:ext>
            </a:extLst>
          </p:cNvPr>
          <p:cNvSpPr>
            <a:spLocks noChangeShapeType="1"/>
          </p:cNvSpPr>
          <p:nvPr/>
        </p:nvSpPr>
        <p:spPr bwMode="auto">
          <a:xfrm flipV="1">
            <a:off x="3684588" y="1987550"/>
            <a:ext cx="0" cy="9144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3311" name="Line 15">
            <a:extLst>
              <a:ext uri="{FF2B5EF4-FFF2-40B4-BE49-F238E27FC236}">
                <a16:creationId xmlns:a16="http://schemas.microsoft.com/office/drawing/2014/main" xmlns="" id="{FE26AE2D-A1AA-4A17-9992-BAECF691B339}"/>
              </a:ext>
            </a:extLst>
          </p:cNvPr>
          <p:cNvSpPr>
            <a:spLocks noChangeShapeType="1"/>
          </p:cNvSpPr>
          <p:nvPr/>
        </p:nvSpPr>
        <p:spPr bwMode="auto">
          <a:xfrm>
            <a:off x="2160588" y="1682750"/>
            <a:ext cx="457200"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aphicFrame>
        <p:nvGraphicFramePr>
          <p:cNvPr id="51213" name="Object 2">
            <a:extLst>
              <a:ext uri="{FF2B5EF4-FFF2-40B4-BE49-F238E27FC236}">
                <a16:creationId xmlns:a16="http://schemas.microsoft.com/office/drawing/2014/main" xmlns="" id="{D6582839-FCEA-45B1-8588-383ACE9F24F7}"/>
              </a:ext>
            </a:extLst>
          </p:cNvPr>
          <p:cNvGraphicFramePr>
            <a:graphicFrameLocks noChangeAspect="1"/>
          </p:cNvGraphicFramePr>
          <p:nvPr>
            <p:extLst>
              <p:ext uri="{D42A27DB-BD31-4B8C-83A1-F6EECF244321}">
                <p14:modId xmlns:p14="http://schemas.microsoft.com/office/powerpoint/2010/main" val="2683131300"/>
              </p:ext>
            </p:extLst>
          </p:nvPr>
        </p:nvGraphicFramePr>
        <p:xfrm>
          <a:off x="3791666" y="3429000"/>
          <a:ext cx="1601787" cy="814387"/>
        </p:xfrm>
        <a:graphic>
          <a:graphicData uri="http://schemas.openxmlformats.org/presentationml/2006/ole">
            <mc:AlternateContent xmlns:mc="http://schemas.openxmlformats.org/markup-compatibility/2006">
              <mc:Choice xmlns:v="urn:schemas-microsoft-com:vml" Requires="v">
                <p:oleObj spid="_x0000_s51232" name="Equation" r:id="rId3" imgW="927100" imgH="508000" progId="Equation.DSMT4">
                  <p:embed/>
                </p:oleObj>
              </mc:Choice>
              <mc:Fallback>
                <p:oleObj name="Equation" r:id="rId3" imgW="927100" imgH="5080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666" y="3429000"/>
                        <a:ext cx="1601787" cy="8143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14" name="Picture 6" descr="图3-1">
            <a:extLst>
              <a:ext uri="{FF2B5EF4-FFF2-40B4-BE49-F238E27FC236}">
                <a16:creationId xmlns:a16="http://schemas.microsoft.com/office/drawing/2014/main" xmlns="" id="{603A41BD-795E-4973-B7A5-B51F9A003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742950"/>
            <a:ext cx="3622675" cy="2649538"/>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51215" name="Picture 7">
            <a:extLst>
              <a:ext uri="{FF2B5EF4-FFF2-40B4-BE49-F238E27FC236}">
                <a16:creationId xmlns:a16="http://schemas.microsoft.com/office/drawing/2014/main" xmlns="" id="{DADA6A45-EA17-446D-BBCB-627266F3C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330" y="3495067"/>
            <a:ext cx="2951162" cy="25622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1" name="标题 1">
            <a:extLst>
              <a:ext uri="{FF2B5EF4-FFF2-40B4-BE49-F238E27FC236}">
                <a16:creationId xmlns:a16="http://schemas.microsoft.com/office/drawing/2014/main" xmlns="" id="{DD12D67D-1FC5-45C4-8057-7F49A27982D3}"/>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8" name="Rectangle 3">
            <a:extLst>
              <a:ext uri="{FF2B5EF4-FFF2-40B4-BE49-F238E27FC236}">
                <a16:creationId xmlns:a16="http://schemas.microsoft.com/office/drawing/2014/main" xmlns="" id="{B3F3B9BE-B3D4-4250-9628-051C17DA0A1A}"/>
              </a:ext>
            </a:extLst>
          </p:cNvPr>
          <p:cNvSpPr>
            <a:spLocks noChangeArrowheads="1"/>
          </p:cNvSpPr>
          <p:nvPr/>
        </p:nvSpPr>
        <p:spPr bwMode="auto">
          <a:xfrm>
            <a:off x="76200" y="817563"/>
            <a:ext cx="32766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直匀流中的点源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33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330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3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8" grpId="0"/>
      <p:bldP spid="18330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2">
            <a:extLst>
              <a:ext uri="{FF2B5EF4-FFF2-40B4-BE49-F238E27FC236}">
                <a16:creationId xmlns:a16="http://schemas.microsoft.com/office/drawing/2014/main" xmlns="" id="{8D7DF315-C0AF-4FF0-8A41-61AB4945D4C1}"/>
              </a:ext>
            </a:extLst>
          </p:cNvPr>
          <p:cNvSpPr txBox="1">
            <a:spLocks noGrp="1"/>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D640F6AA-ABD8-478C-9094-222817D57CE9}" type="slidenum">
              <a:rPr lang="en-US" altLang="zh-CN" sz="2800"/>
              <a:pPr algn="r">
                <a:spcBef>
                  <a:spcPct val="0"/>
                </a:spcBef>
                <a:buClrTx/>
                <a:buSzTx/>
                <a:buFontTx/>
                <a:buNone/>
              </a:pPr>
              <a:t>3</a:t>
            </a:fld>
            <a:endParaRPr lang="en-US" altLang="zh-CN" sz="2800"/>
          </a:p>
        </p:txBody>
      </p:sp>
      <p:sp>
        <p:nvSpPr>
          <p:cNvPr id="24579" name="标题 1">
            <a:extLst>
              <a:ext uri="{FF2B5EF4-FFF2-40B4-BE49-F238E27FC236}">
                <a16:creationId xmlns:a16="http://schemas.microsoft.com/office/drawing/2014/main" xmlns="" id="{B588ADBB-3115-4627-B069-1EC9964579A3}"/>
              </a:ext>
            </a:extLst>
          </p:cNvPr>
          <p:cNvSpPr>
            <a:spLocks noGrp="1"/>
          </p:cNvSpPr>
          <p:nvPr>
            <p:ph type="title"/>
          </p:nvPr>
        </p:nvSpPr>
        <p:spPr/>
        <p:txBody>
          <a:bodyPr/>
          <a:lstStyle/>
          <a:p>
            <a:pPr eaLnBrk="1" hangingPunct="1"/>
            <a:r>
              <a:rPr lang="zh-CN" altLang="en-US"/>
              <a:t>课程内容安排</a:t>
            </a:r>
          </a:p>
        </p:txBody>
      </p:sp>
      <p:sp>
        <p:nvSpPr>
          <p:cNvPr id="71710" name="灯片编号占位符 14">
            <a:extLst>
              <a:ext uri="{FF2B5EF4-FFF2-40B4-BE49-F238E27FC236}">
                <a16:creationId xmlns:a16="http://schemas.microsoft.com/office/drawing/2014/main" xmlns="" id="{1B0CC1BF-A798-4FE7-B5EA-368BDE0442F1}"/>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8FC94D4-ED86-49E9-BF9C-A7C2AAD0FE80}" type="slidenum">
              <a:rPr lang="en-US" altLang="zh-CN">
                <a:latin typeface="Calibri" panose="020F0502020204030204" pitchFamily="34" charset="0"/>
              </a:rPr>
              <a:pPr/>
              <a:t>3</a:t>
            </a:fld>
            <a:endParaRPr lang="en-US" altLang="zh-CN">
              <a:latin typeface="Calibri" panose="020F0502020204030204" pitchFamily="34" charset="0"/>
            </a:endParaRPr>
          </a:p>
        </p:txBody>
      </p:sp>
      <p:pic>
        <p:nvPicPr>
          <p:cNvPr id="24581" name="Picture 7" descr="BOOK">
            <a:extLst>
              <a:ext uri="{FF2B5EF4-FFF2-40B4-BE49-F238E27FC236}">
                <a16:creationId xmlns:a16="http://schemas.microsoft.com/office/drawing/2014/main" xmlns="" id="{C3E317CF-9BCF-43E4-BE95-91D0840AA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9">
            <a:hlinkClick r:id="" action="ppaction://noaction" highlightClick="1"/>
            <a:extLst>
              <a:ext uri="{FF2B5EF4-FFF2-40B4-BE49-F238E27FC236}">
                <a16:creationId xmlns:a16="http://schemas.microsoft.com/office/drawing/2014/main" xmlns="" id="{096E9467-1D94-4B01-840B-BD52DB9CCF0F}"/>
              </a:ext>
            </a:extLst>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第二章  流体力学基本原理和方程 </a:t>
            </a:r>
          </a:p>
        </p:txBody>
      </p:sp>
      <p:sp>
        <p:nvSpPr>
          <p:cNvPr id="8" name="AutoShape 10">
            <a:hlinkClick r:id="" action="ppaction://noaction" highlightClick="1"/>
            <a:extLst>
              <a:ext uri="{FF2B5EF4-FFF2-40B4-BE49-F238E27FC236}">
                <a16:creationId xmlns:a16="http://schemas.microsoft.com/office/drawing/2014/main" xmlns="" id="{FA2E6A7E-ACA2-4AB3-87B0-6D1CD604654E}"/>
              </a:ext>
            </a:extLst>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latin typeface="微软雅黑" pitchFamily="34" charset="-122"/>
                <a:ea typeface="微软雅黑" pitchFamily="34" charset="-122"/>
              </a:rPr>
              <a:t>第三章 不可压理想流体绕物体的流动</a:t>
            </a:r>
          </a:p>
        </p:txBody>
      </p:sp>
      <p:sp>
        <p:nvSpPr>
          <p:cNvPr id="9" name="AutoShape 11">
            <a:hlinkClick r:id="" action="ppaction://noaction" highlightClick="1"/>
            <a:extLst>
              <a:ext uri="{FF2B5EF4-FFF2-40B4-BE49-F238E27FC236}">
                <a16:creationId xmlns:a16="http://schemas.microsoft.com/office/drawing/2014/main" xmlns="" id="{967970DB-AE7B-4051-A2BC-9D3F609169ED}"/>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xmlns="" id="{2C3DA88D-0427-494D-A61E-F7129A4E7938}"/>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xmlns="" id="{1F7BDD65-C77D-4BF5-907A-C699C80A00D2}"/>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第六章 附面层和黏性流动</a:t>
            </a:r>
          </a:p>
        </p:txBody>
      </p:sp>
      <p:sp>
        <p:nvSpPr>
          <p:cNvPr id="12" name="AutoShape 8">
            <a:hlinkClick r:id="" action="ppaction://noaction" highlightClick="1"/>
            <a:extLst>
              <a:ext uri="{FF2B5EF4-FFF2-40B4-BE49-F238E27FC236}">
                <a16:creationId xmlns:a16="http://schemas.microsoft.com/office/drawing/2014/main" xmlns="" id="{48AD4659-84E3-4FD1-A6D6-D88798FE6BE4}"/>
              </a:ext>
            </a:extLst>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第一章  流体力学基础知识 </a:t>
            </a:r>
          </a:p>
        </p:txBody>
      </p:sp>
      <p:sp>
        <p:nvSpPr>
          <p:cNvPr id="14" name="AutoShape 13">
            <a:hlinkClick r:id="" action="ppaction://noaction" highlightClick="1"/>
            <a:extLst>
              <a:ext uri="{FF2B5EF4-FFF2-40B4-BE49-F238E27FC236}">
                <a16:creationId xmlns:a16="http://schemas.microsoft.com/office/drawing/2014/main" xmlns="" id="{56CD5BCA-744D-4714-B6A9-BF7B73370EF6}"/>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第七章绕翼型的低速流动</a:t>
            </a:r>
          </a:p>
        </p:txBody>
      </p:sp>
      <p:pic>
        <p:nvPicPr>
          <p:cNvPr id="24603" name="Picture 2">
            <a:extLst>
              <a:ext uri="{FF2B5EF4-FFF2-40B4-BE49-F238E27FC236}">
                <a16:creationId xmlns:a16="http://schemas.microsoft.com/office/drawing/2014/main" xmlns="" id="{A5CD4363-8938-4D87-B223-982BED11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xmlns="" id="{952BBB59-517B-41A2-BE92-2A5BCB146FD1}"/>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hangingPunct="1">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第八章绕翼型的可压缩流动</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xmlns="" id="{AA2E1D72-556B-4330-B377-D65A10216345}"/>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23E8062-F035-4342-95A7-C10C577348DA}" type="slidenum">
              <a:rPr lang="en-US" altLang="zh-CN">
                <a:latin typeface="Calibri" panose="020F0502020204030204" pitchFamily="34" charset="0"/>
              </a:rPr>
              <a:pPr/>
              <a:t>30</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xmlns="" id="{F522FB9D-08B2-4A2B-8FF7-9756BB181E40}"/>
              </a:ext>
            </a:extLst>
          </p:cNvPr>
          <p:cNvSpPr>
            <a:spLocks noChangeArrowheads="1"/>
          </p:cNvSpPr>
          <p:nvPr/>
        </p:nvSpPr>
        <p:spPr bwMode="auto">
          <a:xfrm>
            <a:off x="71438" y="781050"/>
            <a:ext cx="2376487"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流动叠加</a:t>
            </a:r>
          </a:p>
        </p:txBody>
      </p:sp>
      <p:sp>
        <p:nvSpPr>
          <p:cNvPr id="192515" name="Text Box 3">
            <a:extLst>
              <a:ext uri="{FF2B5EF4-FFF2-40B4-BE49-F238E27FC236}">
                <a16:creationId xmlns:a16="http://schemas.microsoft.com/office/drawing/2014/main" xmlns="" id="{BCAA630A-F390-40AC-8E30-CE0B3BFEF7C7}"/>
              </a:ext>
            </a:extLst>
          </p:cNvPr>
          <p:cNvSpPr txBox="1">
            <a:spLocks noChangeArrowheads="1"/>
          </p:cNvSpPr>
          <p:nvPr/>
        </p:nvSpPr>
        <p:spPr bwMode="auto">
          <a:xfrm>
            <a:off x="152400" y="4149725"/>
            <a:ext cx="8686800" cy="1698625"/>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20000"/>
              </a:lnSpc>
              <a:spcBef>
                <a:spcPct val="0"/>
              </a:spcBef>
              <a:buClrTx/>
              <a:buSzTx/>
              <a:buFontTx/>
              <a:buNone/>
            </a:pPr>
            <a:r>
              <a:rPr lang="zh-CN" altLang="en-US" b="1" dirty="0">
                <a:latin typeface="Arial" panose="020B0604020202020204" pitchFamily="34" charset="0"/>
              </a:rPr>
              <a:t>（</a:t>
            </a:r>
            <a:r>
              <a:rPr lang="en-US" altLang="zh-CN" b="1" dirty="0">
                <a:latin typeface="Arial" panose="020B0604020202020204" pitchFamily="34" charset="0"/>
              </a:rPr>
              <a:t>3</a:t>
            </a:r>
            <a:r>
              <a:rPr lang="zh-CN" altLang="en-US" b="1" dirty="0">
                <a:latin typeface="Arial" panose="020B0604020202020204" pitchFamily="34" charset="0"/>
              </a:rPr>
              <a:t>）“旋涡偶极子”：</a:t>
            </a:r>
            <a:r>
              <a:rPr lang="en-US" altLang="zh-CN" b="1" dirty="0">
                <a:latin typeface="Arial" panose="020B0604020202020204" pitchFamily="34" charset="0"/>
              </a:rPr>
              <a:t>(0, ε)</a:t>
            </a:r>
            <a:r>
              <a:rPr lang="zh-CN" altLang="en-US" b="1" dirty="0">
                <a:latin typeface="Arial" panose="020B0604020202020204" pitchFamily="34" charset="0"/>
              </a:rPr>
              <a:t>和</a:t>
            </a:r>
            <a:r>
              <a:rPr lang="en-US" altLang="zh-CN" b="1" dirty="0">
                <a:latin typeface="Arial" panose="020B0604020202020204" pitchFamily="34" charset="0"/>
              </a:rPr>
              <a:t>(0,-ε) </a:t>
            </a:r>
            <a:r>
              <a:rPr lang="zh-CN" altLang="en-US" b="1" dirty="0">
                <a:latin typeface="Arial" panose="020B0604020202020204" pitchFamily="34" charset="0"/>
              </a:rPr>
              <a:t>处强度为</a:t>
            </a:r>
            <a:r>
              <a:rPr lang="en-US" altLang="zh-CN" b="1" dirty="0">
                <a:latin typeface="Arial" panose="020B0604020202020204" pitchFamily="34" charset="0"/>
              </a:rPr>
              <a:t>Γ</a:t>
            </a:r>
            <a:r>
              <a:rPr lang="zh-CN" altLang="en-US" b="1" dirty="0">
                <a:latin typeface="Arial" panose="020B0604020202020204" pitchFamily="34" charset="0"/>
              </a:rPr>
              <a:t>和</a:t>
            </a:r>
            <a:r>
              <a:rPr lang="en-US" altLang="zh-CN" b="1" dirty="0">
                <a:latin typeface="Arial" panose="020B0604020202020204" pitchFamily="34" charset="0"/>
              </a:rPr>
              <a:t>- Γ</a:t>
            </a:r>
            <a:r>
              <a:rPr lang="zh-CN" altLang="en-US" b="1" dirty="0">
                <a:latin typeface="Arial" panose="020B0604020202020204" pitchFamily="34" charset="0"/>
              </a:rPr>
              <a:t>的点涡叠加起来。当正负点涡无限趋近，并</a:t>
            </a:r>
            <a:r>
              <a:rPr lang="en-US" altLang="zh-CN" b="1" dirty="0">
                <a:latin typeface="Arial" panose="020B0604020202020204" pitchFamily="34" charset="0"/>
              </a:rPr>
              <a:t>2πΓ</a:t>
            </a:r>
            <a:r>
              <a:rPr lang="zh-CN" altLang="en-US" b="1" dirty="0">
                <a:latin typeface="Arial" panose="020B0604020202020204" pitchFamily="34" charset="0"/>
              </a:rPr>
              <a:t>保持</a:t>
            </a:r>
            <a:r>
              <a:rPr lang="en-US" altLang="zh-CN" b="1" dirty="0">
                <a:latin typeface="Arial" panose="020B0604020202020204" pitchFamily="34" charset="0"/>
              </a:rPr>
              <a:t>M</a:t>
            </a:r>
            <a:r>
              <a:rPr lang="zh-CN" altLang="en-US" b="1" dirty="0">
                <a:latin typeface="Arial" panose="020B0604020202020204" pitchFamily="34" charset="0"/>
              </a:rPr>
              <a:t>不变时，构成旋涡偶极子。轴线在</a:t>
            </a:r>
            <a:r>
              <a:rPr lang="en-US" altLang="zh-CN" b="1" dirty="0">
                <a:latin typeface="Arial" panose="020B0604020202020204" pitchFamily="34" charset="0"/>
              </a:rPr>
              <a:t>x</a:t>
            </a:r>
            <a:r>
              <a:rPr lang="zh-CN" altLang="en-US" b="1" dirty="0">
                <a:latin typeface="Arial" panose="020B0604020202020204" pitchFamily="34" charset="0"/>
              </a:rPr>
              <a:t>轴上的点源点汇偶极子与轴线在</a:t>
            </a:r>
            <a:r>
              <a:rPr lang="en-US" altLang="zh-CN" b="1" dirty="0">
                <a:latin typeface="Arial" panose="020B0604020202020204" pitchFamily="34" charset="0"/>
              </a:rPr>
              <a:t>y</a:t>
            </a:r>
            <a:r>
              <a:rPr lang="zh-CN" altLang="en-US" b="1" dirty="0">
                <a:latin typeface="Arial" panose="020B0604020202020204" pitchFamily="34" charset="0"/>
              </a:rPr>
              <a:t>轴上的旋涡偶极子是相互对应的。位函数和流函数与点汇、点源偶极子相同。</a:t>
            </a:r>
          </a:p>
        </p:txBody>
      </p:sp>
      <p:sp>
        <p:nvSpPr>
          <p:cNvPr id="52229" name="Text Box 4">
            <a:extLst>
              <a:ext uri="{FF2B5EF4-FFF2-40B4-BE49-F238E27FC236}">
                <a16:creationId xmlns:a16="http://schemas.microsoft.com/office/drawing/2014/main" xmlns="" id="{118E1A19-006B-44D5-96E6-06A3AD9886BE}"/>
              </a:ext>
            </a:extLst>
          </p:cNvPr>
          <p:cNvSpPr txBox="1">
            <a:spLocks noChangeArrowheads="1"/>
          </p:cNvSpPr>
          <p:nvPr/>
        </p:nvSpPr>
        <p:spPr bwMode="auto">
          <a:xfrm>
            <a:off x="152400" y="1412875"/>
            <a:ext cx="8686800" cy="8953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20000"/>
              </a:lnSpc>
              <a:spcBef>
                <a:spcPct val="0"/>
              </a:spcBef>
              <a:buClrTx/>
              <a:buSzTx/>
              <a:buFontTx/>
              <a:buNone/>
            </a:pPr>
            <a:r>
              <a:rPr lang="zh-CN" altLang="en-US" b="1">
                <a:latin typeface="Arial" panose="020B0604020202020204" pitchFamily="34" charset="0"/>
              </a:rPr>
              <a:t>（</a:t>
            </a:r>
            <a:r>
              <a:rPr lang="en-US" altLang="zh-CN" b="1">
                <a:latin typeface="Arial" panose="020B0604020202020204" pitchFamily="34" charset="0"/>
              </a:rPr>
              <a:t>1</a:t>
            </a:r>
            <a:r>
              <a:rPr lang="zh-CN" altLang="en-US" b="1">
                <a:latin typeface="Arial" panose="020B0604020202020204" pitchFamily="34" charset="0"/>
              </a:rPr>
              <a:t>）直匀流、点源、点涡、偶极子流动都满足拉普拉斯的基本解，可以叠加出满足各种边界条件的问题的解。</a:t>
            </a:r>
          </a:p>
        </p:txBody>
      </p:sp>
      <p:sp>
        <p:nvSpPr>
          <p:cNvPr id="192517" name="Text Box 5">
            <a:extLst>
              <a:ext uri="{FF2B5EF4-FFF2-40B4-BE49-F238E27FC236}">
                <a16:creationId xmlns:a16="http://schemas.microsoft.com/office/drawing/2014/main" xmlns="" id="{15EEC3C9-C02D-4DC5-9E7C-F717A0BA313B}"/>
              </a:ext>
            </a:extLst>
          </p:cNvPr>
          <p:cNvSpPr txBox="1">
            <a:spLocks noChangeArrowheads="1"/>
          </p:cNvSpPr>
          <p:nvPr/>
        </p:nvSpPr>
        <p:spPr bwMode="auto">
          <a:xfrm>
            <a:off x="152400" y="2565400"/>
            <a:ext cx="8686800" cy="1296988"/>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20000"/>
              </a:lnSpc>
              <a:spcBef>
                <a:spcPct val="0"/>
              </a:spcBef>
              <a:buClrTx/>
              <a:buSzTx/>
              <a:buFontTx/>
              <a:buNone/>
            </a:pPr>
            <a:r>
              <a:rPr lang="zh-CN" altLang="en-US" b="1">
                <a:latin typeface="Arial" panose="020B0604020202020204" pitchFamily="34" charset="0"/>
              </a:rPr>
              <a:t>（</a:t>
            </a:r>
            <a:r>
              <a:rPr lang="en-US" altLang="zh-CN" b="1">
                <a:latin typeface="Arial" panose="020B0604020202020204" pitchFamily="34" charset="0"/>
              </a:rPr>
              <a:t>2</a:t>
            </a:r>
            <a:r>
              <a:rPr lang="zh-CN" altLang="en-US" b="1">
                <a:latin typeface="Arial" panose="020B0604020202020204" pitchFamily="34" charset="0"/>
              </a:rPr>
              <a:t>）点源、点涡和偶极子这三种流动在原点速度为无限大，该点为流场的奇点，把这一点从流场中圈出，则全流场都无奇异点。这是一种孤立奇点的流动，称之为奇点流。</a:t>
            </a:r>
          </a:p>
        </p:txBody>
      </p:sp>
      <p:sp>
        <p:nvSpPr>
          <p:cNvPr id="8" name="标题 1">
            <a:extLst>
              <a:ext uri="{FF2B5EF4-FFF2-40B4-BE49-F238E27FC236}">
                <a16:creationId xmlns:a16="http://schemas.microsoft.com/office/drawing/2014/main" xmlns="" id="{9407D7DB-D34C-479C-94E5-650380D00017}"/>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§3-2</a:t>
            </a:r>
            <a:r>
              <a:rPr lang="zh-CN" altLang="en-US" sz="2000" b="1" kern="0" dirty="0">
                <a:solidFill>
                  <a:schemeClr val="accent1">
                    <a:lumMod val="20000"/>
                    <a:lumOff val="80000"/>
                  </a:schemeClr>
                </a:solidFill>
                <a:latin typeface="华文新魏" pitchFamily="2" charset="-122"/>
                <a:ea typeface="华文新魏" pitchFamily="2" charset="-122"/>
              </a:rPr>
              <a:t>拉普拉斯方程的基本解</a:t>
            </a:r>
            <a:endParaRPr lang="zh-CN" altLang="en-US" sz="2000" kern="0" dirty="0">
              <a:solidFill>
                <a:schemeClr val="accent1">
                  <a:lumMod val="20000"/>
                  <a:lumOff val="80000"/>
                </a:schemeClr>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animBg="1"/>
      <p:bldP spid="1925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xmlns="" id="{BBB3A9A4-4C6B-4F4E-A341-A8E3D9FE422D}"/>
              </a:ext>
            </a:extLst>
          </p:cNvPr>
          <p:cNvSpPr>
            <a:spLocks noGrp="1"/>
          </p:cNvSpPr>
          <p:nvPr>
            <p:ph type="title"/>
          </p:nvPr>
        </p:nvSpPr>
        <p:spPr/>
        <p:txBody>
          <a:bodyPr/>
          <a:lstStyle/>
          <a:p>
            <a:pPr eaLnBrk="1" hangingPunct="1"/>
            <a:r>
              <a:rPr lang="zh-CN" altLang="en-US" sz="2800"/>
              <a:t>第三章  不可压理想流体绕物体的流动</a:t>
            </a:r>
          </a:p>
        </p:txBody>
      </p:sp>
      <p:sp>
        <p:nvSpPr>
          <p:cNvPr id="72707" name="灯片编号占位符 2">
            <a:extLst>
              <a:ext uri="{FF2B5EF4-FFF2-40B4-BE49-F238E27FC236}">
                <a16:creationId xmlns:a16="http://schemas.microsoft.com/office/drawing/2014/main" xmlns="" id="{3965724F-2D62-48F0-A3FC-F8E45B3709B7}"/>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B4070F2-5AD0-4F8E-90C1-5C4271A19419}" type="slidenum">
              <a:rPr lang="en-US" altLang="zh-CN">
                <a:latin typeface="Calibri" panose="020F0502020204030204" pitchFamily="34" charset="0"/>
              </a:rPr>
              <a:pPr/>
              <a:t>31</a:t>
            </a:fld>
            <a:endParaRPr lang="en-US" altLang="zh-CN">
              <a:latin typeface="Calibri" panose="020F0502020204030204" pitchFamily="34" charset="0"/>
            </a:endParaRPr>
          </a:p>
        </p:txBody>
      </p:sp>
      <p:grpSp>
        <p:nvGrpSpPr>
          <p:cNvPr id="53252" name="AutoShape 8">
            <a:extLst>
              <a:ext uri="{FF2B5EF4-FFF2-40B4-BE49-F238E27FC236}">
                <a16:creationId xmlns:a16="http://schemas.microsoft.com/office/drawing/2014/main" xmlns="" id="{3C25A873-8DE6-4338-94CF-DBA52CE6FAB4}"/>
              </a:ext>
            </a:extLst>
          </p:cNvPr>
          <p:cNvGrpSpPr>
            <a:grpSpLocks/>
          </p:cNvGrpSpPr>
          <p:nvPr/>
        </p:nvGrpSpPr>
        <p:grpSpPr bwMode="auto">
          <a:xfrm>
            <a:off x="227013" y="2055813"/>
            <a:ext cx="7412037" cy="652462"/>
            <a:chOff x="515" y="991"/>
            <a:chExt cx="4669" cy="411"/>
          </a:xfrm>
        </p:grpSpPr>
        <p:pic>
          <p:nvPicPr>
            <p:cNvPr id="53259" name="AutoShape 8">
              <a:hlinkClick r:id="" action="ppaction://noaction" highlightClick="1"/>
              <a:extLst>
                <a:ext uri="{FF2B5EF4-FFF2-40B4-BE49-F238E27FC236}">
                  <a16:creationId xmlns:a16="http://schemas.microsoft.com/office/drawing/2014/main" xmlns="" id="{48DEF279-8BFF-46FF-A6E9-E7C9276F17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 y="991"/>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Text Box 8">
              <a:extLst>
                <a:ext uri="{FF2B5EF4-FFF2-40B4-BE49-F238E27FC236}">
                  <a16:creationId xmlns:a16="http://schemas.microsoft.com/office/drawing/2014/main" xmlns="" id="{000F2D98-3313-4275-A0A0-AE79EAB6B521}"/>
                </a:ext>
              </a:extLst>
            </p:cNvPr>
            <p:cNvSpPr txBox="1">
              <a:spLocks noChangeArrowheads="1"/>
            </p:cNvSpPr>
            <p:nvPr/>
          </p:nvSpPr>
          <p:spPr bwMode="auto">
            <a:xfrm>
              <a:off x="613" y="1045"/>
              <a:ext cx="2540"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§3-2 </a:t>
              </a:r>
              <a:r>
                <a:rPr lang="zh-CN" altLang="en-US" sz="2400" b="1" dirty="0">
                  <a:solidFill>
                    <a:schemeClr val="tx1">
                      <a:lumMod val="40000"/>
                      <a:lumOff val="60000"/>
                    </a:schemeClr>
                  </a:solidFill>
                  <a:latin typeface="华文楷体" pitchFamily="2" charset="-122"/>
                  <a:ea typeface="华文楷体" pitchFamily="2" charset="-122"/>
                </a:rPr>
                <a:t>拉普拉斯方程的基本解</a:t>
              </a:r>
            </a:p>
          </p:txBody>
        </p:sp>
      </p:grpSp>
      <p:grpSp>
        <p:nvGrpSpPr>
          <p:cNvPr id="53253" name="AutoShape 9">
            <a:extLst>
              <a:ext uri="{FF2B5EF4-FFF2-40B4-BE49-F238E27FC236}">
                <a16:creationId xmlns:a16="http://schemas.microsoft.com/office/drawing/2014/main" xmlns="" id="{C698995D-81FA-4AF7-A3F5-FCB9EE0C606C}"/>
              </a:ext>
            </a:extLst>
          </p:cNvPr>
          <p:cNvGrpSpPr>
            <a:grpSpLocks/>
          </p:cNvGrpSpPr>
          <p:nvPr/>
        </p:nvGrpSpPr>
        <p:grpSpPr bwMode="auto">
          <a:xfrm>
            <a:off x="227013" y="2955925"/>
            <a:ext cx="7412037" cy="652463"/>
            <a:chOff x="515" y="1467"/>
            <a:chExt cx="4669" cy="411"/>
          </a:xfrm>
        </p:grpSpPr>
        <p:pic>
          <p:nvPicPr>
            <p:cNvPr id="53257" name="AutoShape 9">
              <a:hlinkClick r:id="" action="ppaction://noaction" highlightClick="1"/>
              <a:extLst>
                <a:ext uri="{FF2B5EF4-FFF2-40B4-BE49-F238E27FC236}">
                  <a16:creationId xmlns:a16="http://schemas.microsoft.com/office/drawing/2014/main" xmlns="" id="{4209F6D1-F2ED-44FB-BC29-82D67B6B95F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 y="1467"/>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 Box 11">
              <a:extLst>
                <a:ext uri="{FF2B5EF4-FFF2-40B4-BE49-F238E27FC236}">
                  <a16:creationId xmlns:a16="http://schemas.microsoft.com/office/drawing/2014/main" xmlns="" id="{D13172B3-BB2F-47E8-BD29-EB601968F848}"/>
                </a:ext>
              </a:extLst>
            </p:cNvPr>
            <p:cNvSpPr txBox="1">
              <a:spLocks noChangeArrowheads="1"/>
            </p:cNvSpPr>
            <p:nvPr/>
          </p:nvSpPr>
          <p:spPr bwMode="auto">
            <a:xfrm>
              <a:off x="613" y="1522"/>
              <a:ext cx="17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b="1">
                  <a:latin typeface="华文楷体" panose="02010600040101010101" pitchFamily="2" charset="-122"/>
                  <a:ea typeface="华文楷体" panose="02010600040101010101" pitchFamily="2" charset="-122"/>
                </a:rPr>
                <a:t>§3-3 </a:t>
              </a:r>
              <a:r>
                <a:rPr lang="zh-CN" altLang="en-US" sz="2400" b="1">
                  <a:latin typeface="华文楷体" panose="02010600040101010101" pitchFamily="2" charset="-122"/>
                  <a:ea typeface="华文楷体" panose="02010600040101010101" pitchFamily="2" charset="-122"/>
                </a:rPr>
                <a:t>绕圆柱的流动</a:t>
              </a:r>
            </a:p>
          </p:txBody>
        </p:sp>
      </p:grpSp>
      <p:grpSp>
        <p:nvGrpSpPr>
          <p:cNvPr id="53254" name="AutoShape 8">
            <a:extLst>
              <a:ext uri="{FF2B5EF4-FFF2-40B4-BE49-F238E27FC236}">
                <a16:creationId xmlns:a16="http://schemas.microsoft.com/office/drawing/2014/main" xmlns="" id="{57052284-C0E3-452D-869F-FCF4A09152DA}"/>
              </a:ext>
            </a:extLst>
          </p:cNvPr>
          <p:cNvGrpSpPr>
            <a:grpSpLocks/>
          </p:cNvGrpSpPr>
          <p:nvPr/>
        </p:nvGrpSpPr>
        <p:grpSpPr bwMode="auto">
          <a:xfrm>
            <a:off x="227013" y="1160463"/>
            <a:ext cx="7412037" cy="652462"/>
            <a:chOff x="515" y="534"/>
            <a:chExt cx="4669" cy="411"/>
          </a:xfrm>
        </p:grpSpPr>
        <p:pic>
          <p:nvPicPr>
            <p:cNvPr id="53255" name="AutoShape 8">
              <a:hlinkClick r:id="" action="ppaction://noaction" highlightClick="1"/>
              <a:extLst>
                <a:ext uri="{FF2B5EF4-FFF2-40B4-BE49-F238E27FC236}">
                  <a16:creationId xmlns:a16="http://schemas.microsoft.com/office/drawing/2014/main" xmlns="" id="{80DB7268-0ECF-4864-BD38-6B8BD522E2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 y="534"/>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Text Box 14">
              <a:extLst>
                <a:ext uri="{FF2B5EF4-FFF2-40B4-BE49-F238E27FC236}">
                  <a16:creationId xmlns:a16="http://schemas.microsoft.com/office/drawing/2014/main" xmlns="" id="{A87434E3-691D-4BA5-BB29-6AE4CD6B03C1}"/>
                </a:ext>
              </a:extLst>
            </p:cNvPr>
            <p:cNvSpPr txBox="1">
              <a:spLocks noChangeArrowheads="1"/>
            </p:cNvSpPr>
            <p:nvPr/>
          </p:nvSpPr>
          <p:spPr bwMode="auto">
            <a:xfrm>
              <a:off x="613" y="586"/>
              <a:ext cx="2879"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§3-1</a:t>
              </a:r>
              <a:r>
                <a:rPr lang="zh-CN" altLang="en-US" sz="2400" b="1" dirty="0">
                  <a:solidFill>
                    <a:schemeClr val="tx1">
                      <a:lumMod val="40000"/>
                      <a:lumOff val="60000"/>
                    </a:schemeClr>
                  </a:solidFill>
                  <a:latin typeface="华文楷体" pitchFamily="2" charset="-122"/>
                  <a:ea typeface="华文楷体" pitchFamily="2" charset="-122"/>
                </a:rPr>
                <a:t>不可压理想流体的无旋运动</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a:extLst>
              <a:ext uri="{FF2B5EF4-FFF2-40B4-BE49-F238E27FC236}">
                <a16:creationId xmlns:a16="http://schemas.microsoft.com/office/drawing/2014/main" xmlns="" id="{D97A5A75-EC8C-4C3D-B0AD-EA7D427E4694}"/>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CF2F332-C3E8-4607-95EC-14A8DDE87ABC}" type="slidenum">
              <a:rPr lang="en-US" altLang="zh-CN">
                <a:latin typeface="Calibri" panose="020F0502020204030204" pitchFamily="34" charset="0"/>
              </a:rPr>
              <a:pPr/>
              <a:t>32</a:t>
            </a:fld>
            <a:endParaRPr lang="en-US" altLang="zh-CN">
              <a:latin typeface="Calibri" panose="020F0502020204030204" pitchFamily="34" charset="0"/>
            </a:endParaRPr>
          </a:p>
        </p:txBody>
      </p:sp>
      <p:sp>
        <p:nvSpPr>
          <p:cNvPr id="54275" name="Rectangle 8">
            <a:extLst>
              <a:ext uri="{FF2B5EF4-FFF2-40B4-BE49-F238E27FC236}">
                <a16:creationId xmlns:a16="http://schemas.microsoft.com/office/drawing/2014/main" xmlns="" id="{57CBC389-55C4-4366-9577-EEE03219B057}"/>
              </a:ext>
            </a:extLst>
          </p:cNvPr>
          <p:cNvSpPr>
            <a:spLocks noChangeArrowheads="1"/>
          </p:cNvSpPr>
          <p:nvPr/>
        </p:nvSpPr>
        <p:spPr bwMode="auto">
          <a:xfrm>
            <a:off x="2514600" y="1524000"/>
            <a:ext cx="1905000" cy="427038"/>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dirty="0">
                <a:latin typeface="Arial" panose="020B0604020202020204" pitchFamily="34" charset="0"/>
              </a:rPr>
              <a:t>半无限体壁面</a:t>
            </a:r>
          </a:p>
        </p:txBody>
      </p:sp>
      <p:cxnSp>
        <p:nvCxnSpPr>
          <p:cNvPr id="54276" name="AutoShape 9">
            <a:extLst>
              <a:ext uri="{FF2B5EF4-FFF2-40B4-BE49-F238E27FC236}">
                <a16:creationId xmlns:a16="http://schemas.microsoft.com/office/drawing/2014/main" xmlns="" id="{D26B09AF-81EC-44B3-96F0-44ADD3B4D519}"/>
              </a:ext>
            </a:extLst>
          </p:cNvPr>
          <p:cNvCxnSpPr>
            <a:cxnSpLocks noChangeShapeType="1"/>
            <a:stCxn id="54277" idx="3"/>
            <a:endCxn id="54275" idx="1"/>
          </p:cNvCxnSpPr>
          <p:nvPr/>
        </p:nvCxnSpPr>
        <p:spPr bwMode="auto">
          <a:xfrm>
            <a:off x="1905000" y="1738313"/>
            <a:ext cx="609600" cy="0"/>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54277" name="Text Box 10">
            <a:extLst>
              <a:ext uri="{FF2B5EF4-FFF2-40B4-BE49-F238E27FC236}">
                <a16:creationId xmlns:a16="http://schemas.microsoft.com/office/drawing/2014/main" xmlns="" id="{DA26B6DE-4CED-46BF-A33D-7818A32DE640}"/>
              </a:ext>
            </a:extLst>
          </p:cNvPr>
          <p:cNvSpPr txBox="1">
            <a:spLocks noChangeArrowheads="1"/>
          </p:cNvSpPr>
          <p:nvPr/>
        </p:nvSpPr>
        <p:spPr bwMode="auto">
          <a:xfrm>
            <a:off x="0" y="1524000"/>
            <a:ext cx="1905000" cy="4270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点源</a:t>
            </a:r>
          </a:p>
        </p:txBody>
      </p:sp>
      <p:sp>
        <p:nvSpPr>
          <p:cNvPr id="144396" name="Text Box 12">
            <a:extLst>
              <a:ext uri="{FF2B5EF4-FFF2-40B4-BE49-F238E27FC236}">
                <a16:creationId xmlns:a16="http://schemas.microsoft.com/office/drawing/2014/main" xmlns="" id="{07833A87-0FA2-4733-B27E-3E2B292F201C}"/>
              </a:ext>
            </a:extLst>
          </p:cNvPr>
          <p:cNvSpPr txBox="1">
            <a:spLocks noChangeArrowheads="1"/>
          </p:cNvSpPr>
          <p:nvPr/>
        </p:nvSpPr>
        <p:spPr bwMode="auto">
          <a:xfrm>
            <a:off x="0" y="2533911"/>
            <a:ext cx="20574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p>
        </p:txBody>
      </p:sp>
      <p:sp>
        <p:nvSpPr>
          <p:cNvPr id="23566" name="Rectangle 16">
            <a:extLst>
              <a:ext uri="{FF2B5EF4-FFF2-40B4-BE49-F238E27FC236}">
                <a16:creationId xmlns:a16="http://schemas.microsoft.com/office/drawing/2014/main" xmlns="" id="{BE4203BF-2510-420D-A736-98BFDA6FE95A}"/>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绕圆柱的无环量流动</a:t>
            </a:r>
          </a:p>
        </p:txBody>
      </p:sp>
      <p:sp>
        <p:nvSpPr>
          <p:cNvPr id="144401" name="Rectangle 17">
            <a:extLst>
              <a:ext uri="{FF2B5EF4-FFF2-40B4-BE49-F238E27FC236}">
                <a16:creationId xmlns:a16="http://schemas.microsoft.com/office/drawing/2014/main" xmlns="" id="{528E478E-D462-4453-98D1-BA538152BD5B}"/>
              </a:ext>
            </a:extLst>
          </p:cNvPr>
          <p:cNvSpPr>
            <a:spLocks noChangeArrowheads="1"/>
          </p:cNvSpPr>
          <p:nvPr/>
        </p:nvSpPr>
        <p:spPr bwMode="auto">
          <a:xfrm>
            <a:off x="76200" y="3810000"/>
            <a:ext cx="914400" cy="5334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直匀流</a:t>
            </a:r>
          </a:p>
        </p:txBody>
      </p:sp>
      <p:sp>
        <p:nvSpPr>
          <p:cNvPr id="144402" name="Rectangle 18">
            <a:extLst>
              <a:ext uri="{FF2B5EF4-FFF2-40B4-BE49-F238E27FC236}">
                <a16:creationId xmlns:a16="http://schemas.microsoft.com/office/drawing/2014/main" xmlns="" id="{7F9A7CF2-3E86-4E6C-98D4-032A4DC32787}"/>
              </a:ext>
            </a:extLst>
          </p:cNvPr>
          <p:cNvSpPr>
            <a:spLocks noChangeArrowheads="1"/>
          </p:cNvSpPr>
          <p:nvPr/>
        </p:nvSpPr>
        <p:spPr bwMode="auto">
          <a:xfrm>
            <a:off x="4275138" y="3124200"/>
            <a:ext cx="1371600" cy="3810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求流函数</a:t>
            </a:r>
          </a:p>
        </p:txBody>
      </p:sp>
      <p:sp>
        <p:nvSpPr>
          <p:cNvPr id="144403" name="Rectangle 19">
            <a:extLst>
              <a:ext uri="{FF2B5EF4-FFF2-40B4-BE49-F238E27FC236}">
                <a16:creationId xmlns:a16="http://schemas.microsoft.com/office/drawing/2014/main" xmlns="" id="{DB1B809E-B8A0-48F7-AEF1-80E5A37F8B00}"/>
              </a:ext>
            </a:extLst>
          </p:cNvPr>
          <p:cNvSpPr>
            <a:spLocks noChangeArrowheads="1"/>
          </p:cNvSpPr>
          <p:nvPr/>
        </p:nvSpPr>
        <p:spPr bwMode="auto">
          <a:xfrm>
            <a:off x="3048000" y="3810000"/>
            <a:ext cx="906463" cy="5334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a:t>偶极子</a:t>
            </a:r>
          </a:p>
        </p:txBody>
      </p:sp>
      <p:grpSp>
        <p:nvGrpSpPr>
          <p:cNvPr id="2" name="Group 21">
            <a:extLst>
              <a:ext uri="{FF2B5EF4-FFF2-40B4-BE49-F238E27FC236}">
                <a16:creationId xmlns:a16="http://schemas.microsoft.com/office/drawing/2014/main" xmlns="" id="{2FFFF3F1-BA61-4D03-9C8C-6C15AAE5C2C4}"/>
              </a:ext>
            </a:extLst>
          </p:cNvPr>
          <p:cNvGrpSpPr>
            <a:grpSpLocks/>
          </p:cNvGrpSpPr>
          <p:nvPr/>
        </p:nvGrpSpPr>
        <p:grpSpPr bwMode="auto">
          <a:xfrm>
            <a:off x="914400" y="5607050"/>
            <a:ext cx="2819400" cy="717550"/>
            <a:chOff x="1968" y="3792"/>
            <a:chExt cx="1569" cy="404"/>
          </a:xfrm>
          <a:effectLst>
            <a:outerShdw blurRad="50800" dist="38100" dir="2700000" algn="tl" rotWithShape="0">
              <a:prstClr val="black">
                <a:alpha val="40000"/>
              </a:prstClr>
            </a:outerShdw>
          </a:effectLst>
        </p:grpSpPr>
        <p:sp>
          <p:nvSpPr>
            <p:cNvPr id="144406" name="Rectangle 22">
              <a:extLst>
                <a:ext uri="{FF2B5EF4-FFF2-40B4-BE49-F238E27FC236}">
                  <a16:creationId xmlns:a16="http://schemas.microsoft.com/office/drawing/2014/main" xmlns="" id="{A98D089E-5192-4205-89A4-CD8E23208257}"/>
                </a:ext>
              </a:extLst>
            </p:cNvPr>
            <p:cNvSpPr>
              <a:spLocks noChangeArrowheads="1"/>
            </p:cNvSpPr>
            <p:nvPr/>
          </p:nvSpPr>
          <p:spPr bwMode="auto">
            <a:xfrm>
              <a:off x="1968" y="3792"/>
              <a:ext cx="1569" cy="404"/>
            </a:xfrm>
            <a:prstGeom prst="rect">
              <a:avLst/>
            </a:prstGeom>
            <a:solidFill>
              <a:schemeClr val="accent6"/>
            </a:solidFill>
            <a:ln w="9525">
              <a:solidFill>
                <a:schemeClr val="tx1"/>
              </a:solidFill>
              <a:miter lim="800000"/>
              <a:headEnd/>
              <a:tailEnd/>
            </a:ln>
            <a:effectLst/>
          </p:spPr>
          <p:txBody>
            <a:bodyPr wrap="none" anchor="ctr"/>
            <a:lstStyle/>
            <a:p>
              <a:pPr>
                <a:defRPr/>
              </a:pPr>
              <a:endParaRPr lang="zh-CN" altLang="en-US"/>
            </a:p>
          </p:txBody>
        </p:sp>
        <p:graphicFrame>
          <p:nvGraphicFramePr>
            <p:cNvPr id="54322" name="Object 8">
              <a:extLst>
                <a:ext uri="{FF2B5EF4-FFF2-40B4-BE49-F238E27FC236}">
                  <a16:creationId xmlns:a16="http://schemas.microsoft.com/office/drawing/2014/main" xmlns="" id="{499D7681-C7BB-44E2-BC59-7E1661108391}"/>
                </a:ext>
              </a:extLst>
            </p:cNvPr>
            <p:cNvGraphicFramePr>
              <a:graphicFrameLocks noChangeAspect="1"/>
            </p:cNvGraphicFramePr>
            <p:nvPr/>
          </p:nvGraphicFramePr>
          <p:xfrm>
            <a:off x="2276" y="3808"/>
            <a:ext cx="1064" cy="363"/>
          </p:xfrm>
          <a:graphic>
            <a:graphicData uri="http://schemas.openxmlformats.org/presentationml/2006/ole">
              <mc:AlternateContent xmlns:mc="http://schemas.openxmlformats.org/markup-compatibility/2006">
                <mc:Choice xmlns:v="urn:schemas-microsoft-com:vml" Requires="v">
                  <p:oleObj spid="_x0000_s54428" name="Equation" r:id="rId3" imgW="1714500" imgH="584200" progId="Equation.DSMT4">
                    <p:embed/>
                  </p:oleObj>
                </mc:Choice>
                <mc:Fallback>
                  <p:oleObj name="Equation" r:id="rId3" imgW="1714500" imgH="5842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 y="3808"/>
                          <a:ext cx="1064"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08" name="Text Box 24">
            <a:extLst>
              <a:ext uri="{FF2B5EF4-FFF2-40B4-BE49-F238E27FC236}">
                <a16:creationId xmlns:a16="http://schemas.microsoft.com/office/drawing/2014/main" xmlns="" id="{A7EDAB60-695C-4321-BE3A-5ACD675538C8}"/>
              </a:ext>
            </a:extLst>
          </p:cNvPr>
          <p:cNvSpPr txBox="1">
            <a:spLocks noChangeArrowheads="1"/>
          </p:cNvSpPr>
          <p:nvPr/>
        </p:nvSpPr>
        <p:spPr bwMode="auto">
          <a:xfrm>
            <a:off x="0" y="58674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a:latin typeface="Times New Roman" panose="02020603050405020304" pitchFamily="18" charset="0"/>
              </a:rPr>
              <a:t>同理</a:t>
            </a:r>
          </a:p>
        </p:txBody>
      </p:sp>
      <p:sp>
        <p:nvSpPr>
          <p:cNvPr id="144410" name="Rectangle 26">
            <a:extLst>
              <a:ext uri="{FF2B5EF4-FFF2-40B4-BE49-F238E27FC236}">
                <a16:creationId xmlns:a16="http://schemas.microsoft.com/office/drawing/2014/main" xmlns="" id="{F3698239-B7BB-4FC3-8624-8D628E2682C0}"/>
              </a:ext>
            </a:extLst>
          </p:cNvPr>
          <p:cNvSpPr>
            <a:spLocks noChangeArrowheads="1"/>
          </p:cNvSpPr>
          <p:nvPr/>
        </p:nvSpPr>
        <p:spPr bwMode="auto">
          <a:xfrm>
            <a:off x="1524000" y="3124200"/>
            <a:ext cx="1550988" cy="3810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dirty="0"/>
              <a:t>基本解叠加</a:t>
            </a:r>
          </a:p>
        </p:txBody>
      </p:sp>
      <p:sp>
        <p:nvSpPr>
          <p:cNvPr id="144413" name="Rectangle 29">
            <a:extLst>
              <a:ext uri="{FF2B5EF4-FFF2-40B4-BE49-F238E27FC236}">
                <a16:creationId xmlns:a16="http://schemas.microsoft.com/office/drawing/2014/main" xmlns="" id="{34ECBD76-6195-453B-A996-111F1283C789}"/>
              </a:ext>
            </a:extLst>
          </p:cNvPr>
          <p:cNvSpPr>
            <a:spLocks noChangeArrowheads="1"/>
          </p:cNvSpPr>
          <p:nvPr/>
        </p:nvSpPr>
        <p:spPr bwMode="auto">
          <a:xfrm>
            <a:off x="6172200" y="3124200"/>
            <a:ext cx="1295400" cy="3810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b="1" dirty="0"/>
              <a:t>边界条件</a:t>
            </a:r>
          </a:p>
        </p:txBody>
      </p:sp>
      <p:grpSp>
        <p:nvGrpSpPr>
          <p:cNvPr id="3" name="Group 37">
            <a:extLst>
              <a:ext uri="{FF2B5EF4-FFF2-40B4-BE49-F238E27FC236}">
                <a16:creationId xmlns:a16="http://schemas.microsoft.com/office/drawing/2014/main" xmlns="" id="{09889892-199C-48C8-88FB-855C274C078E}"/>
              </a:ext>
            </a:extLst>
          </p:cNvPr>
          <p:cNvGrpSpPr>
            <a:grpSpLocks/>
          </p:cNvGrpSpPr>
          <p:nvPr/>
        </p:nvGrpSpPr>
        <p:grpSpPr bwMode="auto">
          <a:xfrm>
            <a:off x="1219200" y="3733800"/>
            <a:ext cx="1600200" cy="685800"/>
            <a:chOff x="1584" y="1824"/>
            <a:chExt cx="912" cy="336"/>
          </a:xfrm>
          <a:effectLst>
            <a:outerShdw blurRad="50800" dist="38100" dir="2700000" algn="tl" rotWithShape="0">
              <a:prstClr val="black">
                <a:alpha val="40000"/>
              </a:prstClr>
            </a:outerShdw>
          </a:effectLst>
        </p:grpSpPr>
        <p:sp>
          <p:nvSpPr>
            <p:cNvPr id="54319" name="Rectangle 38">
              <a:extLst>
                <a:ext uri="{FF2B5EF4-FFF2-40B4-BE49-F238E27FC236}">
                  <a16:creationId xmlns:a16="http://schemas.microsoft.com/office/drawing/2014/main" xmlns="" id="{6717E158-784E-4922-B0B2-A29023D9FBC3}"/>
                </a:ext>
              </a:extLst>
            </p:cNvPr>
            <p:cNvSpPr>
              <a:spLocks noChangeArrowheads="1"/>
            </p:cNvSpPr>
            <p:nvPr/>
          </p:nvSpPr>
          <p:spPr bwMode="auto">
            <a:xfrm>
              <a:off x="1584" y="1824"/>
              <a:ext cx="91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b="1"/>
            </a:p>
          </p:txBody>
        </p:sp>
        <p:graphicFrame>
          <p:nvGraphicFramePr>
            <p:cNvPr id="54320" name="Object 7">
              <a:extLst>
                <a:ext uri="{FF2B5EF4-FFF2-40B4-BE49-F238E27FC236}">
                  <a16:creationId xmlns:a16="http://schemas.microsoft.com/office/drawing/2014/main" xmlns="" id="{D530A38B-A211-4B92-BD7A-9A71F7A1B0E8}"/>
                </a:ext>
              </a:extLst>
            </p:cNvPr>
            <p:cNvGraphicFramePr>
              <a:graphicFrameLocks noChangeAspect="1"/>
            </p:cNvGraphicFramePr>
            <p:nvPr/>
          </p:nvGraphicFramePr>
          <p:xfrm>
            <a:off x="1672" y="1920"/>
            <a:ext cx="687" cy="156"/>
          </p:xfrm>
          <a:graphic>
            <a:graphicData uri="http://schemas.openxmlformats.org/presentationml/2006/ole">
              <mc:AlternateContent xmlns:mc="http://schemas.openxmlformats.org/markup-compatibility/2006">
                <mc:Choice xmlns:v="urn:schemas-microsoft-com:vml" Requires="v">
                  <p:oleObj spid="_x0000_s54429" name="Equation" r:id="rId5" imgW="1167893" imgH="266584" progId="Equation.DSMT4">
                    <p:embed/>
                  </p:oleObj>
                </mc:Choice>
                <mc:Fallback>
                  <p:oleObj name="Equation" r:id="rId5" imgW="1167893" imgH="266584"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 y="1920"/>
                          <a:ext cx="68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55">
            <a:extLst>
              <a:ext uri="{FF2B5EF4-FFF2-40B4-BE49-F238E27FC236}">
                <a16:creationId xmlns:a16="http://schemas.microsoft.com/office/drawing/2014/main" xmlns="" id="{1E88707C-8C3E-4657-88E7-ABD678342B84}"/>
              </a:ext>
            </a:extLst>
          </p:cNvPr>
          <p:cNvGrpSpPr>
            <a:grpSpLocks/>
          </p:cNvGrpSpPr>
          <p:nvPr/>
        </p:nvGrpSpPr>
        <p:grpSpPr bwMode="auto">
          <a:xfrm>
            <a:off x="1835696" y="4869160"/>
            <a:ext cx="2438400" cy="685800"/>
            <a:chOff x="3264" y="2352"/>
            <a:chExt cx="1161" cy="336"/>
          </a:xfrm>
        </p:grpSpPr>
        <p:sp>
          <p:nvSpPr>
            <p:cNvPr id="54315" name="Rectangle 56">
              <a:extLst>
                <a:ext uri="{FF2B5EF4-FFF2-40B4-BE49-F238E27FC236}">
                  <a16:creationId xmlns:a16="http://schemas.microsoft.com/office/drawing/2014/main" xmlns="" id="{51FBCBAD-700C-4FA6-9AB1-DF2DE7E2224F}"/>
                </a:ext>
              </a:extLst>
            </p:cNvPr>
            <p:cNvSpPr>
              <a:spLocks noChangeArrowheads="1"/>
            </p:cNvSpPr>
            <p:nvPr/>
          </p:nvSpPr>
          <p:spPr bwMode="auto">
            <a:xfrm>
              <a:off x="3264" y="2352"/>
              <a:ext cx="1161" cy="33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54316" name="Object 5">
              <a:extLst>
                <a:ext uri="{FF2B5EF4-FFF2-40B4-BE49-F238E27FC236}">
                  <a16:creationId xmlns:a16="http://schemas.microsoft.com/office/drawing/2014/main" xmlns="" id="{8979906A-8C4E-4ADE-BCC0-E805CE3F4ED6}"/>
                </a:ext>
              </a:extLst>
            </p:cNvPr>
            <p:cNvGraphicFramePr>
              <a:graphicFrameLocks noChangeAspect="1"/>
            </p:cNvGraphicFramePr>
            <p:nvPr/>
          </p:nvGraphicFramePr>
          <p:xfrm>
            <a:off x="3296" y="2352"/>
            <a:ext cx="1048" cy="312"/>
          </p:xfrm>
          <a:graphic>
            <a:graphicData uri="http://schemas.openxmlformats.org/presentationml/2006/ole">
              <mc:AlternateContent xmlns:mc="http://schemas.openxmlformats.org/markup-compatibility/2006">
                <mc:Choice xmlns:v="urn:schemas-microsoft-com:vml" Requires="v">
                  <p:oleObj spid="_x0000_s54430" name="Equation" r:id="rId7" imgW="1790700" imgH="533400" progId="Equation.DSMT4">
                    <p:embed/>
                  </p:oleObj>
                </mc:Choice>
                <mc:Fallback>
                  <p:oleObj name="Equation" r:id="rId7" imgW="1790700" imgH="5334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6" y="2352"/>
                          <a:ext cx="104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44" name="Rectangle 60">
            <a:extLst>
              <a:ext uri="{FF2B5EF4-FFF2-40B4-BE49-F238E27FC236}">
                <a16:creationId xmlns:a16="http://schemas.microsoft.com/office/drawing/2014/main" xmlns="" id="{0E975B3A-B246-4B93-A87D-4EA4B0728EF0}"/>
              </a:ext>
            </a:extLst>
          </p:cNvPr>
          <p:cNvSpPr>
            <a:spLocks noChangeArrowheads="1"/>
          </p:cNvSpPr>
          <p:nvPr/>
        </p:nvSpPr>
        <p:spPr bwMode="auto">
          <a:xfrm>
            <a:off x="6248400" y="3733800"/>
            <a:ext cx="1135063" cy="685800"/>
          </a:xfrm>
          <a:prstGeom prst="rect">
            <a:avLst/>
          </a:prstGeom>
          <a:solidFill>
            <a:srgbClr val="99CCFF"/>
          </a:solidFill>
          <a:ln w="9525">
            <a:solidFill>
              <a:schemeClr val="tx1"/>
            </a:solidFill>
            <a:miter lim="800000"/>
            <a:headEnd/>
            <a:tailEnd/>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en-US" altLang="zh-CN" b="1"/>
              <a:t> </a:t>
            </a:r>
            <a:r>
              <a:rPr lang="zh-CN" altLang="en-US" b="1"/>
              <a:t>圆柱面</a:t>
            </a:r>
          </a:p>
          <a:p>
            <a:r>
              <a:rPr lang="zh-CN" altLang="en-US" b="1"/>
              <a:t>零流线</a:t>
            </a:r>
          </a:p>
        </p:txBody>
      </p:sp>
      <p:grpSp>
        <p:nvGrpSpPr>
          <p:cNvPr id="6" name="Group 63">
            <a:extLst>
              <a:ext uri="{FF2B5EF4-FFF2-40B4-BE49-F238E27FC236}">
                <a16:creationId xmlns:a16="http://schemas.microsoft.com/office/drawing/2014/main" xmlns="" id="{F90F6ED8-C3A0-42EC-A314-0281A14AD2C6}"/>
              </a:ext>
            </a:extLst>
          </p:cNvPr>
          <p:cNvGrpSpPr>
            <a:grpSpLocks/>
          </p:cNvGrpSpPr>
          <p:nvPr/>
        </p:nvGrpSpPr>
        <p:grpSpPr bwMode="auto">
          <a:xfrm>
            <a:off x="7696200" y="3733800"/>
            <a:ext cx="1295400" cy="685800"/>
            <a:chOff x="1584" y="2832"/>
            <a:chExt cx="912" cy="336"/>
          </a:xfrm>
          <a:effectLst/>
        </p:grpSpPr>
        <p:sp>
          <p:nvSpPr>
            <p:cNvPr id="54313" name="Rectangle 64">
              <a:extLst>
                <a:ext uri="{FF2B5EF4-FFF2-40B4-BE49-F238E27FC236}">
                  <a16:creationId xmlns:a16="http://schemas.microsoft.com/office/drawing/2014/main" xmlns="" id="{969C434C-7F34-46D4-A3FF-48E8D88E5B87}"/>
                </a:ext>
              </a:extLst>
            </p:cNvPr>
            <p:cNvSpPr>
              <a:spLocks noChangeArrowheads="1"/>
            </p:cNvSpPr>
            <p:nvPr/>
          </p:nvSpPr>
          <p:spPr bwMode="auto">
            <a:xfrm>
              <a:off x="1584" y="2832"/>
              <a:ext cx="91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54314" name="Object 4">
              <a:extLst>
                <a:ext uri="{FF2B5EF4-FFF2-40B4-BE49-F238E27FC236}">
                  <a16:creationId xmlns:a16="http://schemas.microsoft.com/office/drawing/2014/main" xmlns="" id="{9E02251B-0C69-493E-98AB-64719C987EBD}"/>
                </a:ext>
              </a:extLst>
            </p:cNvPr>
            <p:cNvGraphicFramePr>
              <a:graphicFrameLocks noChangeAspect="1"/>
            </p:cNvGraphicFramePr>
            <p:nvPr>
              <p:extLst>
                <p:ext uri="{D42A27DB-BD31-4B8C-83A1-F6EECF244321}">
                  <p14:modId xmlns:p14="http://schemas.microsoft.com/office/powerpoint/2010/main" val="2896813830"/>
                </p:ext>
              </p:extLst>
            </p:nvPr>
          </p:nvGraphicFramePr>
          <p:xfrm>
            <a:off x="1880" y="2868"/>
            <a:ext cx="419" cy="263"/>
          </p:xfrm>
          <a:graphic>
            <a:graphicData uri="http://schemas.openxmlformats.org/presentationml/2006/ole">
              <mc:AlternateContent xmlns:mc="http://schemas.openxmlformats.org/markup-compatibility/2006">
                <mc:Choice xmlns:v="urn:schemas-microsoft-com:vml" Requires="v">
                  <p:oleObj spid="_x0000_s54431" name="Equation" r:id="rId9" imgW="545863" imgH="444307" progId="Equation.DSMT4">
                    <p:embed/>
                  </p:oleObj>
                </mc:Choice>
                <mc:Fallback>
                  <p:oleObj name="Equation" r:id="rId9" imgW="545863" imgH="444307"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0" y="2868"/>
                          <a:ext cx="419" cy="263"/>
                        </a:xfrm>
                        <a:prstGeom prst="rect">
                          <a:avLst/>
                        </a:prstGeom>
                        <a:noFill/>
                        <a:ln>
                          <a:noFill/>
                        </a:ln>
                        <a:effectLst/>
                      </p:spPr>
                    </p:pic>
                  </p:oleObj>
                </mc:Fallback>
              </mc:AlternateContent>
            </a:graphicData>
          </a:graphic>
        </p:graphicFrame>
      </p:grpSp>
      <p:grpSp>
        <p:nvGrpSpPr>
          <p:cNvPr id="7" name="Group 68">
            <a:extLst>
              <a:ext uri="{FF2B5EF4-FFF2-40B4-BE49-F238E27FC236}">
                <a16:creationId xmlns:a16="http://schemas.microsoft.com/office/drawing/2014/main" xmlns="" id="{B323F263-FEDE-428C-86EE-5F4DE0D1CE6D}"/>
              </a:ext>
            </a:extLst>
          </p:cNvPr>
          <p:cNvGrpSpPr>
            <a:grpSpLocks/>
          </p:cNvGrpSpPr>
          <p:nvPr/>
        </p:nvGrpSpPr>
        <p:grpSpPr bwMode="auto">
          <a:xfrm>
            <a:off x="7543800" y="4876800"/>
            <a:ext cx="1600200" cy="609600"/>
            <a:chOff x="1680" y="3408"/>
            <a:chExt cx="912" cy="336"/>
          </a:xfrm>
        </p:grpSpPr>
        <p:sp>
          <p:nvSpPr>
            <p:cNvPr id="54311" name="Rectangle 69">
              <a:extLst>
                <a:ext uri="{FF2B5EF4-FFF2-40B4-BE49-F238E27FC236}">
                  <a16:creationId xmlns:a16="http://schemas.microsoft.com/office/drawing/2014/main" xmlns="" id="{D4AD8E41-14C4-4282-82B2-9B70B36B4845}"/>
                </a:ext>
              </a:extLst>
            </p:cNvPr>
            <p:cNvSpPr>
              <a:spLocks noChangeArrowheads="1"/>
            </p:cNvSpPr>
            <p:nvPr/>
          </p:nvSpPr>
          <p:spPr bwMode="auto">
            <a:xfrm>
              <a:off x="1680" y="3408"/>
              <a:ext cx="91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54312" name="Object 3">
              <a:extLst>
                <a:ext uri="{FF2B5EF4-FFF2-40B4-BE49-F238E27FC236}">
                  <a16:creationId xmlns:a16="http://schemas.microsoft.com/office/drawing/2014/main" xmlns="" id="{DC7E9137-F4BC-4B78-9B4D-261D48144A23}"/>
                </a:ext>
              </a:extLst>
            </p:cNvPr>
            <p:cNvGraphicFramePr>
              <a:graphicFrameLocks noChangeAspect="1"/>
            </p:cNvGraphicFramePr>
            <p:nvPr/>
          </p:nvGraphicFramePr>
          <p:xfrm>
            <a:off x="1772" y="3500"/>
            <a:ext cx="714" cy="171"/>
          </p:xfrm>
          <a:graphic>
            <a:graphicData uri="http://schemas.openxmlformats.org/presentationml/2006/ole">
              <mc:AlternateContent xmlns:mc="http://schemas.openxmlformats.org/markup-compatibility/2006">
                <mc:Choice xmlns:v="urn:schemas-microsoft-com:vml" Requires="v">
                  <p:oleObj spid="_x0000_s54432" name="Equation" r:id="rId11" imgW="1168400" imgH="279400" progId="Equation.DSMT4">
                    <p:embed/>
                  </p:oleObj>
                </mc:Choice>
                <mc:Fallback>
                  <p:oleObj name="Equation" r:id="rId11" imgW="1168400" imgH="2794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2" y="3500"/>
                          <a:ext cx="714"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 name="Group 73">
            <a:extLst>
              <a:ext uri="{FF2B5EF4-FFF2-40B4-BE49-F238E27FC236}">
                <a16:creationId xmlns:a16="http://schemas.microsoft.com/office/drawing/2014/main" xmlns="" id="{0CE542B8-2394-4BE9-95AA-0742EFC76C39}"/>
              </a:ext>
            </a:extLst>
          </p:cNvPr>
          <p:cNvGrpSpPr>
            <a:grpSpLocks/>
          </p:cNvGrpSpPr>
          <p:nvPr/>
        </p:nvGrpSpPr>
        <p:grpSpPr bwMode="auto">
          <a:xfrm>
            <a:off x="4343400" y="5562600"/>
            <a:ext cx="3124200" cy="762000"/>
            <a:chOff x="1200" y="3264"/>
            <a:chExt cx="1569" cy="404"/>
          </a:xfrm>
          <a:solidFill>
            <a:schemeClr val="accent6"/>
          </a:solidFill>
        </p:grpSpPr>
        <p:sp>
          <p:nvSpPr>
            <p:cNvPr id="144458" name="Rectangle 74">
              <a:extLst>
                <a:ext uri="{FF2B5EF4-FFF2-40B4-BE49-F238E27FC236}">
                  <a16:creationId xmlns:a16="http://schemas.microsoft.com/office/drawing/2014/main" xmlns="" id="{59F6E7E1-6598-4F1F-B8DA-A560F3B7AE47}"/>
                </a:ext>
              </a:extLst>
            </p:cNvPr>
            <p:cNvSpPr>
              <a:spLocks noChangeArrowheads="1"/>
            </p:cNvSpPr>
            <p:nvPr/>
          </p:nvSpPr>
          <p:spPr bwMode="auto">
            <a:xfrm>
              <a:off x="1200" y="3264"/>
              <a:ext cx="1569" cy="404"/>
            </a:xfrm>
            <a:prstGeom prst="rect">
              <a:avLst/>
            </a:prstGeom>
            <a:grpFill/>
            <a:ln w="9525">
              <a:solidFill>
                <a:schemeClr val="tx1"/>
              </a:solidFill>
              <a:miter lim="800000"/>
              <a:headEnd/>
              <a:tailEnd/>
            </a:ln>
            <a:effectLst/>
          </p:spPr>
          <p:txBody>
            <a:bodyPr wrap="none" anchor="ctr"/>
            <a:lstStyle/>
            <a:p>
              <a:pPr>
                <a:defRPr/>
              </a:pPr>
              <a:endParaRPr lang="zh-CN" altLang="en-US"/>
            </a:p>
          </p:txBody>
        </p:sp>
        <p:graphicFrame>
          <p:nvGraphicFramePr>
            <p:cNvPr id="23554" name="Object 2">
              <a:extLst>
                <a:ext uri="{FF2B5EF4-FFF2-40B4-BE49-F238E27FC236}">
                  <a16:creationId xmlns:a16="http://schemas.microsoft.com/office/drawing/2014/main" xmlns="" id="{A088F836-01A0-4882-8316-FDEBDFAE069D}"/>
                </a:ext>
              </a:extLst>
            </p:cNvPr>
            <p:cNvGraphicFramePr>
              <a:graphicFrameLocks noChangeAspect="1"/>
            </p:cNvGraphicFramePr>
            <p:nvPr/>
          </p:nvGraphicFramePr>
          <p:xfrm>
            <a:off x="1460" y="3264"/>
            <a:ext cx="1036" cy="355"/>
          </p:xfrm>
          <a:graphic>
            <a:graphicData uri="http://schemas.openxmlformats.org/presentationml/2006/ole">
              <mc:AlternateContent xmlns:mc="http://schemas.openxmlformats.org/markup-compatibility/2006">
                <mc:Choice xmlns:v="urn:schemas-microsoft-com:vml" Requires="v">
                  <p:oleObj spid="_x0000_s54433" name="Equation" r:id="rId13" imgW="1777680" imgH="609480" progId="Equation.DSMT4">
                    <p:embed/>
                  </p:oleObj>
                </mc:Choice>
                <mc:Fallback>
                  <p:oleObj name="Equation" r:id="rId13" imgW="1777680" imgH="609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60" y="3264"/>
                          <a:ext cx="1036"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44463" name="Picture 79">
            <a:extLst>
              <a:ext uri="{FF2B5EF4-FFF2-40B4-BE49-F238E27FC236}">
                <a16:creationId xmlns:a16="http://schemas.microsoft.com/office/drawing/2014/main" xmlns="" id="{C88F150A-9AE1-480A-9BB2-CD1BF84822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766763"/>
            <a:ext cx="4419600" cy="2281237"/>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44464" name="Rectangle 80">
            <a:extLst>
              <a:ext uri="{FF2B5EF4-FFF2-40B4-BE49-F238E27FC236}">
                <a16:creationId xmlns:a16="http://schemas.microsoft.com/office/drawing/2014/main" xmlns="" id="{E0A4C678-9C8D-41BD-B376-8D28EA8337D6}"/>
              </a:ext>
            </a:extLst>
          </p:cNvPr>
          <p:cNvSpPr>
            <a:spLocks noChangeArrowheads="1"/>
          </p:cNvSpPr>
          <p:nvPr/>
        </p:nvSpPr>
        <p:spPr bwMode="auto">
          <a:xfrm>
            <a:off x="2743200" y="2533911"/>
            <a:ext cx="1447800" cy="42703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圆柱绕流</a:t>
            </a:r>
          </a:p>
        </p:txBody>
      </p:sp>
      <p:cxnSp>
        <p:nvCxnSpPr>
          <p:cNvPr id="144465" name="AutoShape 81">
            <a:extLst>
              <a:ext uri="{FF2B5EF4-FFF2-40B4-BE49-F238E27FC236}">
                <a16:creationId xmlns:a16="http://schemas.microsoft.com/office/drawing/2014/main" xmlns="" id="{3E9A471F-6DEC-4BE1-BF7F-C94C36839BAE}"/>
              </a:ext>
            </a:extLst>
          </p:cNvPr>
          <p:cNvCxnSpPr>
            <a:cxnSpLocks noChangeShapeType="1"/>
            <a:stCxn id="144396" idx="3"/>
            <a:endCxn id="144464" idx="1"/>
          </p:cNvCxnSpPr>
          <p:nvPr/>
        </p:nvCxnSpPr>
        <p:spPr bwMode="auto">
          <a:xfrm>
            <a:off x="2057400" y="2748223"/>
            <a:ext cx="685800" cy="0"/>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44466" name="AutoShape 82">
            <a:extLst>
              <a:ext uri="{FF2B5EF4-FFF2-40B4-BE49-F238E27FC236}">
                <a16:creationId xmlns:a16="http://schemas.microsoft.com/office/drawing/2014/main" xmlns="" id="{81C75D6E-0BDC-4B37-9116-28630E6A9FB8}"/>
              </a:ext>
            </a:extLst>
          </p:cNvPr>
          <p:cNvCxnSpPr>
            <a:cxnSpLocks noChangeShapeType="1"/>
            <a:stCxn id="144402" idx="1"/>
            <a:endCxn id="144410" idx="3"/>
          </p:cNvCxnSpPr>
          <p:nvPr/>
        </p:nvCxnSpPr>
        <p:spPr bwMode="auto">
          <a:xfrm flipH="1">
            <a:off x="3074988" y="3314700"/>
            <a:ext cx="1200150" cy="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67" name="AutoShape 83">
            <a:extLst>
              <a:ext uri="{FF2B5EF4-FFF2-40B4-BE49-F238E27FC236}">
                <a16:creationId xmlns:a16="http://schemas.microsoft.com/office/drawing/2014/main" xmlns="" id="{00EA3C71-D435-4753-8FB1-A775A4D41255}"/>
              </a:ext>
            </a:extLst>
          </p:cNvPr>
          <p:cNvCxnSpPr>
            <a:cxnSpLocks noChangeShapeType="1"/>
            <a:stCxn id="144402" idx="3"/>
            <a:endCxn id="144413" idx="1"/>
          </p:cNvCxnSpPr>
          <p:nvPr/>
        </p:nvCxnSpPr>
        <p:spPr bwMode="auto">
          <a:xfrm>
            <a:off x="5646738" y="3314700"/>
            <a:ext cx="525462" cy="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68" name="AutoShape 84">
            <a:extLst>
              <a:ext uri="{FF2B5EF4-FFF2-40B4-BE49-F238E27FC236}">
                <a16:creationId xmlns:a16="http://schemas.microsoft.com/office/drawing/2014/main" xmlns="" id="{E1E3AB97-6031-49C9-9BC4-C6E7DC56028D}"/>
              </a:ext>
            </a:extLst>
          </p:cNvPr>
          <p:cNvCxnSpPr>
            <a:cxnSpLocks noChangeShapeType="1"/>
            <a:stCxn id="144410" idx="2"/>
            <a:endCxn id="144401" idx="0"/>
          </p:cNvCxnSpPr>
          <p:nvPr/>
        </p:nvCxnSpPr>
        <p:spPr bwMode="auto">
          <a:xfrm rot="5400000">
            <a:off x="1264444" y="2774156"/>
            <a:ext cx="304800" cy="1766888"/>
          </a:xfrm>
          <a:prstGeom prst="bentConnector3">
            <a:avLst>
              <a:gd name="adj1" fmla="val 50000"/>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cxnSp>
        <p:nvCxnSpPr>
          <p:cNvPr id="144469" name="AutoShape 85">
            <a:extLst>
              <a:ext uri="{FF2B5EF4-FFF2-40B4-BE49-F238E27FC236}">
                <a16:creationId xmlns:a16="http://schemas.microsoft.com/office/drawing/2014/main" xmlns="" id="{5A4BC9DB-FFB3-4FA5-9295-666D56D8B56C}"/>
              </a:ext>
            </a:extLst>
          </p:cNvPr>
          <p:cNvCxnSpPr>
            <a:cxnSpLocks noChangeShapeType="1"/>
            <a:stCxn id="144410" idx="2"/>
            <a:endCxn id="144403" idx="0"/>
          </p:cNvCxnSpPr>
          <p:nvPr/>
        </p:nvCxnSpPr>
        <p:spPr bwMode="auto">
          <a:xfrm rot="16200000" flipH="1">
            <a:off x="2748757" y="3056731"/>
            <a:ext cx="304800" cy="1201737"/>
          </a:xfrm>
          <a:prstGeom prst="bentConnector3">
            <a:avLst>
              <a:gd name="adj1" fmla="val 50000"/>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cxnSp>
        <p:nvCxnSpPr>
          <p:cNvPr id="144470" name="AutoShape 86">
            <a:extLst>
              <a:ext uri="{FF2B5EF4-FFF2-40B4-BE49-F238E27FC236}">
                <a16:creationId xmlns:a16="http://schemas.microsoft.com/office/drawing/2014/main" xmlns="" id="{148B97BF-7961-4179-95B0-14BAA937FF3D}"/>
              </a:ext>
            </a:extLst>
          </p:cNvPr>
          <p:cNvCxnSpPr>
            <a:cxnSpLocks noChangeShapeType="1"/>
            <a:stCxn id="144413" idx="2"/>
            <a:endCxn id="144444" idx="0"/>
          </p:cNvCxnSpPr>
          <p:nvPr/>
        </p:nvCxnSpPr>
        <p:spPr bwMode="auto">
          <a:xfrm flipH="1">
            <a:off x="6816725" y="3505200"/>
            <a:ext cx="3175" cy="22860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71" name="AutoShape 87">
            <a:extLst>
              <a:ext uri="{FF2B5EF4-FFF2-40B4-BE49-F238E27FC236}">
                <a16:creationId xmlns:a16="http://schemas.microsoft.com/office/drawing/2014/main" xmlns="" id="{82C2E35C-27CA-4E92-9BC8-A24C145FB9EB}"/>
              </a:ext>
            </a:extLst>
          </p:cNvPr>
          <p:cNvCxnSpPr>
            <a:cxnSpLocks noChangeShapeType="1"/>
            <a:stCxn id="144401" idx="3"/>
            <a:endCxn id="54319" idx="1"/>
          </p:cNvCxnSpPr>
          <p:nvPr/>
        </p:nvCxnSpPr>
        <p:spPr bwMode="auto">
          <a:xfrm>
            <a:off x="990600" y="4076700"/>
            <a:ext cx="228600" cy="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72" name="AutoShape 88">
            <a:extLst>
              <a:ext uri="{FF2B5EF4-FFF2-40B4-BE49-F238E27FC236}">
                <a16:creationId xmlns:a16="http://schemas.microsoft.com/office/drawing/2014/main" xmlns="" id="{B6BB878E-BAD8-4CD5-B074-641D11EB0F99}"/>
              </a:ext>
            </a:extLst>
          </p:cNvPr>
          <p:cNvCxnSpPr>
            <a:cxnSpLocks noChangeShapeType="1"/>
            <a:stCxn id="144403" idx="3"/>
            <a:endCxn id="54317" idx="1"/>
          </p:cNvCxnSpPr>
          <p:nvPr/>
        </p:nvCxnSpPr>
        <p:spPr bwMode="auto">
          <a:xfrm>
            <a:off x="3954463" y="4076700"/>
            <a:ext cx="236537" cy="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73" name="AutoShape 89">
            <a:extLst>
              <a:ext uri="{FF2B5EF4-FFF2-40B4-BE49-F238E27FC236}">
                <a16:creationId xmlns:a16="http://schemas.microsoft.com/office/drawing/2014/main" xmlns="" id="{8C7C0874-8A37-4FC2-9512-28225B122772}"/>
              </a:ext>
            </a:extLst>
          </p:cNvPr>
          <p:cNvCxnSpPr>
            <a:cxnSpLocks noChangeShapeType="1"/>
            <a:stCxn id="144444" idx="3"/>
            <a:endCxn id="54313" idx="1"/>
          </p:cNvCxnSpPr>
          <p:nvPr/>
        </p:nvCxnSpPr>
        <p:spPr bwMode="auto">
          <a:xfrm>
            <a:off x="7383463" y="4076700"/>
            <a:ext cx="312737" cy="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74" name="AutoShape 90">
            <a:extLst>
              <a:ext uri="{FF2B5EF4-FFF2-40B4-BE49-F238E27FC236}">
                <a16:creationId xmlns:a16="http://schemas.microsoft.com/office/drawing/2014/main" xmlns="" id="{3C5C3A19-3267-4CC8-9BFC-23A699C307D5}"/>
              </a:ext>
            </a:extLst>
          </p:cNvPr>
          <p:cNvCxnSpPr>
            <a:cxnSpLocks noChangeShapeType="1"/>
            <a:stCxn id="54313" idx="2"/>
            <a:endCxn id="54311" idx="0"/>
          </p:cNvCxnSpPr>
          <p:nvPr/>
        </p:nvCxnSpPr>
        <p:spPr bwMode="auto">
          <a:xfrm>
            <a:off x="8343900" y="4419600"/>
            <a:ext cx="0" cy="457200"/>
          </a:xfrm>
          <a:prstGeom prst="straightConnector1">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Lst>
        </p:spPr>
      </p:cxnSp>
      <p:cxnSp>
        <p:nvCxnSpPr>
          <p:cNvPr id="144475" name="AutoShape 91">
            <a:extLst>
              <a:ext uri="{FF2B5EF4-FFF2-40B4-BE49-F238E27FC236}">
                <a16:creationId xmlns:a16="http://schemas.microsoft.com/office/drawing/2014/main" xmlns="" id="{2ADC05A6-9AED-4340-916C-359C31BBCEE4}"/>
              </a:ext>
            </a:extLst>
          </p:cNvPr>
          <p:cNvCxnSpPr>
            <a:cxnSpLocks noChangeShapeType="1"/>
            <a:stCxn id="54317" idx="2"/>
          </p:cNvCxnSpPr>
          <p:nvPr/>
        </p:nvCxnSpPr>
        <p:spPr bwMode="auto">
          <a:xfrm rot="5400000">
            <a:off x="3786982" y="3596481"/>
            <a:ext cx="457200" cy="2103437"/>
          </a:xfrm>
          <a:prstGeom prst="bentConnector3">
            <a:avLst>
              <a:gd name="adj1" fmla="val 50000"/>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cxnSp>
        <p:nvCxnSpPr>
          <p:cNvPr id="144476" name="AutoShape 92">
            <a:extLst>
              <a:ext uri="{FF2B5EF4-FFF2-40B4-BE49-F238E27FC236}">
                <a16:creationId xmlns:a16="http://schemas.microsoft.com/office/drawing/2014/main" xmlns="" id="{2955BC78-37FA-4B12-B516-82384370A03E}"/>
              </a:ext>
            </a:extLst>
          </p:cNvPr>
          <p:cNvCxnSpPr>
            <a:cxnSpLocks noChangeShapeType="1"/>
            <a:stCxn id="54319" idx="2"/>
          </p:cNvCxnSpPr>
          <p:nvPr/>
        </p:nvCxnSpPr>
        <p:spPr bwMode="auto">
          <a:xfrm rot="16200000" flipH="1">
            <a:off x="2262982" y="4175918"/>
            <a:ext cx="457200" cy="944563"/>
          </a:xfrm>
          <a:prstGeom prst="bentConnector3">
            <a:avLst>
              <a:gd name="adj1" fmla="val 50000"/>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cxnSp>
        <p:nvCxnSpPr>
          <p:cNvPr id="144477" name="AutoShape 93">
            <a:extLst>
              <a:ext uri="{FF2B5EF4-FFF2-40B4-BE49-F238E27FC236}">
                <a16:creationId xmlns:a16="http://schemas.microsoft.com/office/drawing/2014/main" xmlns="" id="{3CAB2302-B384-4D4F-928A-D211EBBC0A1C}"/>
              </a:ext>
            </a:extLst>
          </p:cNvPr>
          <p:cNvCxnSpPr>
            <a:cxnSpLocks noChangeShapeType="1"/>
            <a:stCxn id="54311" idx="1"/>
            <a:endCxn id="144458" idx="0"/>
          </p:cNvCxnSpPr>
          <p:nvPr/>
        </p:nvCxnSpPr>
        <p:spPr bwMode="auto">
          <a:xfrm rot="10800000" flipV="1">
            <a:off x="5905500" y="5181600"/>
            <a:ext cx="1638300" cy="381000"/>
          </a:xfrm>
          <a:prstGeom prst="bentConnector2">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cxnSp>
        <p:nvCxnSpPr>
          <p:cNvPr id="144478" name="AutoShape 94">
            <a:extLst>
              <a:ext uri="{FF2B5EF4-FFF2-40B4-BE49-F238E27FC236}">
                <a16:creationId xmlns:a16="http://schemas.microsoft.com/office/drawing/2014/main" xmlns="" id="{F5A96ADD-C04C-4555-8CF9-D9371917A2B8}"/>
              </a:ext>
            </a:extLst>
          </p:cNvPr>
          <p:cNvCxnSpPr>
            <a:cxnSpLocks noChangeShapeType="1"/>
            <a:endCxn id="144458" idx="0"/>
          </p:cNvCxnSpPr>
          <p:nvPr/>
        </p:nvCxnSpPr>
        <p:spPr bwMode="auto">
          <a:xfrm>
            <a:off x="4275138" y="5181600"/>
            <a:ext cx="1630362" cy="381000"/>
          </a:xfrm>
          <a:prstGeom prst="bentConnector2">
            <a:avLst/>
          </a:prstGeom>
          <a:noFill/>
          <a:ln w="25400">
            <a:solidFill>
              <a:srgbClr val="0000FF"/>
            </a:solidFill>
            <a:miter lim="800000"/>
            <a:headEnd/>
            <a:tailEnd type="triangle" w="med" len="med"/>
          </a:ln>
          <a:effectLst/>
          <a:extLst>
            <a:ext uri="{909E8E84-426E-40DD-AFC4-6F175D3DCCD1}">
              <a14:hiddenFill xmlns:a14="http://schemas.microsoft.com/office/drawing/2010/main">
                <a:noFill/>
              </a14:hiddenFill>
            </a:ext>
          </a:extLst>
        </p:spPr>
      </p:cxnSp>
      <p:sp>
        <p:nvSpPr>
          <p:cNvPr id="53" name="标题 1">
            <a:extLst>
              <a:ext uri="{FF2B5EF4-FFF2-40B4-BE49-F238E27FC236}">
                <a16:creationId xmlns:a16="http://schemas.microsoft.com/office/drawing/2014/main" xmlns="" id="{48CD5F7B-79B8-4F1C-A65F-6144B0D2A2F0}"/>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8" name="文本框 7">
            <a:extLst>
              <a:ext uri="{FF2B5EF4-FFF2-40B4-BE49-F238E27FC236}">
                <a16:creationId xmlns:a16="http://schemas.microsoft.com/office/drawing/2014/main" xmlns="" id="{4C272179-FD28-4209-8D25-6E1F3AE34231}"/>
              </a:ext>
            </a:extLst>
          </p:cNvPr>
          <p:cNvSpPr txBox="1"/>
          <p:nvPr/>
        </p:nvSpPr>
        <p:spPr>
          <a:xfrm>
            <a:off x="8424428" y="4545124"/>
            <a:ext cx="567171" cy="307777"/>
          </a:xfrm>
          <a:prstGeom prst="rect">
            <a:avLst/>
          </a:prstGeom>
          <a:noFill/>
        </p:spPr>
        <p:txBody>
          <a:bodyPr wrap="square" rtlCol="0">
            <a:spAutoFit/>
          </a:bodyPr>
          <a:lstStyle/>
          <a:p>
            <a:r>
              <a:rPr lang="zh-CN" altLang="en-US" sz="1400" b="1" dirty="0">
                <a:solidFill>
                  <a:srgbClr val="FF0000"/>
                </a:solidFill>
              </a:rPr>
              <a:t>定义</a:t>
            </a:r>
          </a:p>
        </p:txBody>
      </p:sp>
      <p:grpSp>
        <p:nvGrpSpPr>
          <p:cNvPr id="9" name="组合 8">
            <a:extLst>
              <a:ext uri="{FF2B5EF4-FFF2-40B4-BE49-F238E27FC236}">
                <a16:creationId xmlns:a16="http://schemas.microsoft.com/office/drawing/2014/main" xmlns="" id="{65193F2D-9EC3-4070-A6CE-47B90C4FC430}"/>
              </a:ext>
            </a:extLst>
          </p:cNvPr>
          <p:cNvGrpSpPr/>
          <p:nvPr/>
        </p:nvGrpSpPr>
        <p:grpSpPr>
          <a:xfrm>
            <a:off x="4191000" y="3733800"/>
            <a:ext cx="1752600" cy="685800"/>
            <a:chOff x="4191000" y="3733800"/>
            <a:chExt cx="1752600" cy="685800"/>
          </a:xfrm>
        </p:grpSpPr>
        <p:sp>
          <p:nvSpPr>
            <p:cNvPr id="54317" name="Rectangle 43">
              <a:extLst>
                <a:ext uri="{FF2B5EF4-FFF2-40B4-BE49-F238E27FC236}">
                  <a16:creationId xmlns:a16="http://schemas.microsoft.com/office/drawing/2014/main" xmlns="" id="{D397C37A-AF75-408B-A25F-A332CB3A61DF}"/>
                </a:ext>
              </a:extLst>
            </p:cNvPr>
            <p:cNvSpPr>
              <a:spLocks noChangeArrowheads="1"/>
            </p:cNvSpPr>
            <p:nvPr/>
          </p:nvSpPr>
          <p:spPr bwMode="auto">
            <a:xfrm>
              <a:off x="4191000" y="3733800"/>
              <a:ext cx="1752600" cy="685800"/>
            </a:xfrm>
            <a:prstGeom prst="rect">
              <a:avLst/>
            </a:prstGeom>
            <a:noFill/>
            <a:ln w="9525" algn="ctr">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b="1"/>
            </a:p>
          </p:txBody>
        </p:sp>
        <p:graphicFrame>
          <p:nvGraphicFramePr>
            <p:cNvPr id="55" name="Object 5">
              <a:extLst>
                <a:ext uri="{FF2B5EF4-FFF2-40B4-BE49-F238E27FC236}">
                  <a16:creationId xmlns:a16="http://schemas.microsoft.com/office/drawing/2014/main" xmlns="" id="{EA3F40CF-92F7-4546-B1EE-7FD9F5649B52}"/>
                </a:ext>
              </a:extLst>
            </p:cNvPr>
            <p:cNvGraphicFramePr>
              <a:graphicFrameLocks noChangeAspect="1"/>
            </p:cNvGraphicFramePr>
            <p:nvPr>
              <p:extLst>
                <p:ext uri="{D42A27DB-BD31-4B8C-83A1-F6EECF244321}">
                  <p14:modId xmlns:p14="http://schemas.microsoft.com/office/powerpoint/2010/main" val="4247542385"/>
                </p:ext>
              </p:extLst>
            </p:nvPr>
          </p:nvGraphicFramePr>
          <p:xfrm>
            <a:off x="4407694" y="3838692"/>
            <a:ext cx="1301750" cy="500062"/>
          </p:xfrm>
          <a:graphic>
            <a:graphicData uri="http://schemas.openxmlformats.org/presentationml/2006/ole">
              <mc:AlternateContent xmlns:mc="http://schemas.openxmlformats.org/markup-compatibility/2006">
                <mc:Choice xmlns:v="urn:schemas-microsoft-com:vml" Requires="v">
                  <p:oleObj spid="_x0000_s54434" name="Equation" r:id="rId16" imgW="1168200" imgH="419040" progId="Equation.DSMT4">
                    <p:embed/>
                  </p:oleObj>
                </mc:Choice>
                <mc:Fallback>
                  <p:oleObj name="Equation" r:id="rId16" imgW="1168200" imgH="419040" progId="Equation.DSMT4">
                    <p:embed/>
                    <p:pic>
                      <p:nvPicPr>
                        <p:cNvPr id="54316" name="Object 5">
                          <a:extLst>
                            <a:ext uri="{FF2B5EF4-FFF2-40B4-BE49-F238E27FC236}">
                              <a16:creationId xmlns:a16="http://schemas.microsoft.com/office/drawing/2014/main" xmlns="" id="{8979906A-8C4E-4ADE-BCC0-E805CE3F4ED6}"/>
                            </a:ext>
                          </a:extLst>
                        </p:cNvPr>
                        <p:cNvPicPr>
                          <a:picLocks noChangeAspect="1" noChangeArrowheads="1"/>
                        </p:cNvPicPr>
                        <p:nvPr/>
                      </p:nvPicPr>
                      <p:blipFill>
                        <a:blip r:embed="rId17"/>
                        <a:srcRect/>
                        <a:stretch>
                          <a:fillRect/>
                        </a:stretch>
                      </p:blipFill>
                      <p:spPr bwMode="auto">
                        <a:xfrm>
                          <a:off x="4407694" y="3838692"/>
                          <a:ext cx="130175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箭头: 右 15">
            <a:extLst>
              <a:ext uri="{FF2B5EF4-FFF2-40B4-BE49-F238E27FC236}">
                <a16:creationId xmlns:a16="http://schemas.microsoft.com/office/drawing/2014/main" xmlns="" id="{521481FB-1D25-4832-B969-2A05D8336F20}"/>
              </a:ext>
            </a:extLst>
          </p:cNvPr>
          <p:cNvSpPr/>
          <p:nvPr/>
        </p:nvSpPr>
        <p:spPr bwMode="auto">
          <a:xfrm rot="20641702">
            <a:off x="4214633" y="4578479"/>
            <a:ext cx="2229475" cy="111763"/>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itchFamily="18" charset="0"/>
              </a:rPr>
              <a:t>                    </a:t>
            </a:r>
            <a:r>
              <a:rPr kumimoji="0" lang="zh-CN" altLang="en-US" sz="2400" b="0" i="0" u="none" strike="noStrike" cap="none" normalizeH="0" baseline="0" dirty="0">
                <a:ln>
                  <a:noFill/>
                </a:ln>
                <a:solidFill>
                  <a:srgbClr val="FF0000"/>
                </a:solidFill>
                <a:effectLst/>
                <a:latin typeface="Times New Roman" pitchFamily="18" charset="0"/>
              </a:rPr>
              <a:t>？</a:t>
            </a:r>
          </a:p>
        </p:txBody>
      </p:sp>
      <p:sp>
        <p:nvSpPr>
          <p:cNvPr id="63" name="Rectangle 8">
            <a:extLst>
              <a:ext uri="{FF2B5EF4-FFF2-40B4-BE49-F238E27FC236}">
                <a16:creationId xmlns:a16="http://schemas.microsoft.com/office/drawing/2014/main" xmlns="" id="{B771501A-E40F-4373-839E-5B3CD6085C78}"/>
              </a:ext>
            </a:extLst>
          </p:cNvPr>
          <p:cNvSpPr>
            <a:spLocks noChangeArrowheads="1"/>
          </p:cNvSpPr>
          <p:nvPr/>
        </p:nvSpPr>
        <p:spPr bwMode="auto">
          <a:xfrm>
            <a:off x="895474" y="2037129"/>
            <a:ext cx="2857252" cy="430887"/>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dirty="0">
                <a:solidFill>
                  <a:srgbClr val="FF0000"/>
                </a:solidFill>
                <a:latin typeface="Arial" panose="020B0604020202020204" pitchFamily="34" charset="0"/>
              </a:rPr>
              <a:t>如何变成封闭壁面？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44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46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446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440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44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4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44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4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4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440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444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4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44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44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444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441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444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44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444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444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1444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447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440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6" grpId="0" animBg="1"/>
      <p:bldP spid="144401" grpId="0" animBg="1" autoUpdateAnimBg="0"/>
      <p:bldP spid="144402" grpId="0" animBg="1" autoUpdateAnimBg="0"/>
      <p:bldP spid="144403" grpId="0" animBg="1" autoUpdateAnimBg="0"/>
      <p:bldP spid="144408" grpId="0"/>
      <p:bldP spid="144410" grpId="0" animBg="1"/>
      <p:bldP spid="144413" grpId="0" animBg="1"/>
      <p:bldP spid="144444" grpId="0" animBg="1"/>
      <p:bldP spid="144464" grpId="0" animBg="1"/>
      <p:bldP spid="8"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a:extLst>
              <a:ext uri="{FF2B5EF4-FFF2-40B4-BE49-F238E27FC236}">
                <a16:creationId xmlns:a16="http://schemas.microsoft.com/office/drawing/2014/main" xmlns="" id="{F70B65CC-AC6C-4ECF-8756-A89540BD3E2A}"/>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909E7F2-F846-4DEA-8EBE-2935E83A9D66}" type="slidenum">
              <a:rPr lang="en-US" altLang="zh-CN">
                <a:latin typeface="Calibri" panose="020F0502020204030204" pitchFamily="34" charset="0"/>
              </a:rPr>
              <a:pPr/>
              <a:t>33</a:t>
            </a:fld>
            <a:endParaRPr lang="en-US" altLang="zh-CN">
              <a:latin typeface="Calibri" panose="020F0502020204030204" pitchFamily="34" charset="0"/>
            </a:endParaRPr>
          </a:p>
        </p:txBody>
      </p:sp>
      <p:sp>
        <p:nvSpPr>
          <p:cNvPr id="55299" name="Text Box 7">
            <a:extLst>
              <a:ext uri="{FF2B5EF4-FFF2-40B4-BE49-F238E27FC236}">
                <a16:creationId xmlns:a16="http://schemas.microsoft.com/office/drawing/2014/main" xmlns="" id="{F023C6D2-159A-44B8-AD9E-A23FF38166E6}"/>
              </a:ext>
            </a:extLst>
          </p:cNvPr>
          <p:cNvSpPr txBox="1">
            <a:spLocks noChangeArrowheads="1"/>
          </p:cNvSpPr>
          <p:nvPr/>
        </p:nvSpPr>
        <p:spPr bwMode="auto">
          <a:xfrm>
            <a:off x="228600" y="1447800"/>
            <a:ext cx="2133600" cy="4270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p>
        </p:txBody>
      </p:sp>
      <p:graphicFrame>
        <p:nvGraphicFramePr>
          <p:cNvPr id="55300" name="Object 2">
            <a:extLst>
              <a:ext uri="{FF2B5EF4-FFF2-40B4-BE49-F238E27FC236}">
                <a16:creationId xmlns:a16="http://schemas.microsoft.com/office/drawing/2014/main" xmlns="" id="{BF402D3E-C62B-4A64-ADC6-17C09C37EAF4}"/>
              </a:ext>
            </a:extLst>
          </p:cNvPr>
          <p:cNvGraphicFramePr>
            <a:graphicFrameLocks noChangeAspect="1"/>
          </p:cNvGraphicFramePr>
          <p:nvPr/>
        </p:nvGraphicFramePr>
        <p:xfrm>
          <a:off x="304800" y="1938338"/>
          <a:ext cx="2286000" cy="701675"/>
        </p:xfrm>
        <a:graphic>
          <a:graphicData uri="http://schemas.openxmlformats.org/presentationml/2006/ole">
            <mc:AlternateContent xmlns:mc="http://schemas.openxmlformats.org/markup-compatibility/2006">
              <mc:Choice xmlns:v="urn:schemas-microsoft-com:vml" Requires="v">
                <p:oleObj spid="_x0000_s55425" name="Equation" r:id="rId3" imgW="1714500" imgH="584200" progId="Equation.DSMT4">
                  <p:embed/>
                </p:oleObj>
              </mc:Choice>
              <mc:Fallback>
                <p:oleObj name="Equation" r:id="rId3" imgW="1714500" imgH="584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38338"/>
                        <a:ext cx="2286000"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1" name="Object 3">
            <a:extLst>
              <a:ext uri="{FF2B5EF4-FFF2-40B4-BE49-F238E27FC236}">
                <a16:creationId xmlns:a16="http://schemas.microsoft.com/office/drawing/2014/main" xmlns="" id="{46143D17-A5FB-425F-9109-CAF32632044F}"/>
              </a:ext>
            </a:extLst>
          </p:cNvPr>
          <p:cNvGraphicFramePr>
            <a:graphicFrameLocks noChangeAspect="1"/>
          </p:cNvGraphicFramePr>
          <p:nvPr/>
        </p:nvGraphicFramePr>
        <p:xfrm>
          <a:off x="304800" y="2749550"/>
          <a:ext cx="2286000" cy="731838"/>
        </p:xfrm>
        <a:graphic>
          <a:graphicData uri="http://schemas.openxmlformats.org/presentationml/2006/ole">
            <mc:AlternateContent xmlns:mc="http://schemas.openxmlformats.org/markup-compatibility/2006">
              <mc:Choice xmlns:v="urn:schemas-microsoft-com:vml" Requires="v">
                <p:oleObj spid="_x0000_s55426" name="Equation" r:id="rId5" imgW="1778000" imgH="609600" progId="Equation.DSMT4">
                  <p:embed/>
                </p:oleObj>
              </mc:Choice>
              <mc:Fallback>
                <p:oleObj name="Equation" r:id="rId5" imgW="1778000" imgH="609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749550"/>
                        <a:ext cx="2286000" cy="7318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5302" name="Picture 72" descr="图3-4">
            <a:extLst>
              <a:ext uri="{FF2B5EF4-FFF2-40B4-BE49-F238E27FC236}">
                <a16:creationId xmlns:a16="http://schemas.microsoft.com/office/drawing/2014/main" xmlns="" id="{C36D158B-2B18-41B9-A253-D67AC6CC61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762000"/>
            <a:ext cx="5029200" cy="235585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46506" name="Object 4">
            <a:extLst>
              <a:ext uri="{FF2B5EF4-FFF2-40B4-BE49-F238E27FC236}">
                <a16:creationId xmlns:a16="http://schemas.microsoft.com/office/drawing/2014/main" xmlns="" id="{39E17472-47A7-45D3-9A5D-53B285A296BA}"/>
              </a:ext>
            </a:extLst>
          </p:cNvPr>
          <p:cNvGraphicFramePr>
            <a:graphicFrameLocks noChangeAspect="1"/>
          </p:cNvGraphicFramePr>
          <p:nvPr/>
        </p:nvGraphicFramePr>
        <p:xfrm>
          <a:off x="249238" y="3514725"/>
          <a:ext cx="2422525" cy="1509713"/>
        </p:xfrm>
        <a:graphic>
          <a:graphicData uri="http://schemas.openxmlformats.org/presentationml/2006/ole">
            <mc:AlternateContent xmlns:mc="http://schemas.openxmlformats.org/markup-compatibility/2006">
              <mc:Choice xmlns:v="urn:schemas-microsoft-com:vml" Requires="v">
                <p:oleObj spid="_x0000_s55427" name="Equation" r:id="rId8" imgW="1473200" imgH="914400" progId="Equation.DSMT4">
                  <p:embed/>
                </p:oleObj>
              </mc:Choice>
              <mc:Fallback>
                <p:oleObj name="Equation" r:id="rId8" imgW="1473200" imgH="9144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238" y="3514725"/>
                        <a:ext cx="2422525" cy="15097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509" name="Text Box 77">
            <a:extLst>
              <a:ext uri="{FF2B5EF4-FFF2-40B4-BE49-F238E27FC236}">
                <a16:creationId xmlns:a16="http://schemas.microsoft.com/office/drawing/2014/main" xmlns="" id="{5EAF6A88-368F-46AE-A576-5453F69E3C35}"/>
              </a:ext>
            </a:extLst>
          </p:cNvPr>
          <p:cNvSpPr txBox="1">
            <a:spLocks noChangeArrowheads="1"/>
          </p:cNvSpPr>
          <p:nvPr/>
        </p:nvSpPr>
        <p:spPr bwMode="auto">
          <a:xfrm>
            <a:off x="2895600" y="3619500"/>
            <a:ext cx="1346200" cy="8001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圆柱表面</a:t>
            </a:r>
          </a:p>
          <a:p>
            <a:pPr>
              <a:spcBef>
                <a:spcPct val="0"/>
              </a:spcBef>
              <a:buClrTx/>
              <a:buSzTx/>
              <a:buFontTx/>
              <a:buNone/>
            </a:pPr>
            <a:r>
              <a:rPr lang="zh-CN" altLang="en-US" sz="2200" b="1">
                <a:latin typeface="Arial" panose="020B0604020202020204" pitchFamily="34" charset="0"/>
              </a:rPr>
              <a:t>速度分布</a:t>
            </a:r>
          </a:p>
        </p:txBody>
      </p:sp>
      <p:graphicFrame>
        <p:nvGraphicFramePr>
          <p:cNvPr id="146510" name="Object 5">
            <a:extLst>
              <a:ext uri="{FF2B5EF4-FFF2-40B4-BE49-F238E27FC236}">
                <a16:creationId xmlns:a16="http://schemas.microsoft.com/office/drawing/2014/main" xmlns="" id="{16CAF515-B076-4489-9A81-2BA5D5B29F72}"/>
              </a:ext>
            </a:extLst>
          </p:cNvPr>
          <p:cNvGraphicFramePr>
            <a:graphicFrameLocks noChangeAspect="1"/>
          </p:cNvGraphicFramePr>
          <p:nvPr/>
        </p:nvGraphicFramePr>
        <p:xfrm>
          <a:off x="4622800" y="3451225"/>
          <a:ext cx="2144713" cy="892175"/>
        </p:xfrm>
        <a:graphic>
          <a:graphicData uri="http://schemas.openxmlformats.org/presentationml/2006/ole">
            <mc:AlternateContent xmlns:mc="http://schemas.openxmlformats.org/markup-compatibility/2006">
              <mc:Choice xmlns:v="urn:schemas-microsoft-com:vml" Requires="v">
                <p:oleObj spid="_x0000_s55428" name="Equation" r:id="rId10" imgW="1167893" imgH="482391" progId="Equation.DSMT4">
                  <p:embed/>
                </p:oleObj>
              </mc:Choice>
              <mc:Fallback>
                <p:oleObj name="Equation" r:id="rId10" imgW="1167893" imgH="482391"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2800" y="3451225"/>
                        <a:ext cx="2144713" cy="892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512" name="Object 6">
            <a:extLst>
              <a:ext uri="{FF2B5EF4-FFF2-40B4-BE49-F238E27FC236}">
                <a16:creationId xmlns:a16="http://schemas.microsoft.com/office/drawing/2014/main" xmlns="" id="{49E76076-96F8-4FAD-870F-B3CCC25B0C34}"/>
              </a:ext>
            </a:extLst>
          </p:cNvPr>
          <p:cNvGraphicFramePr>
            <a:graphicFrameLocks noChangeAspect="1"/>
          </p:cNvGraphicFramePr>
          <p:nvPr/>
        </p:nvGraphicFramePr>
        <p:xfrm>
          <a:off x="7086600" y="3470275"/>
          <a:ext cx="1744663" cy="846138"/>
        </p:xfrm>
        <a:graphic>
          <a:graphicData uri="http://schemas.openxmlformats.org/presentationml/2006/ole">
            <mc:AlternateContent xmlns:mc="http://schemas.openxmlformats.org/markup-compatibility/2006">
              <mc:Choice xmlns:v="urn:schemas-microsoft-com:vml" Requires="v">
                <p:oleObj spid="_x0000_s55429" name="Equation" r:id="rId12" imgW="939800" imgH="457200" progId="Equation.DSMT4">
                  <p:embed/>
                </p:oleObj>
              </mc:Choice>
              <mc:Fallback>
                <p:oleObj name="Equation" r:id="rId12" imgW="939800" imgH="4572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6600" y="3470275"/>
                        <a:ext cx="1744663" cy="8461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514" name="Object 7">
            <a:extLst>
              <a:ext uri="{FF2B5EF4-FFF2-40B4-BE49-F238E27FC236}">
                <a16:creationId xmlns:a16="http://schemas.microsoft.com/office/drawing/2014/main" xmlns="" id="{E37B4FE4-AA30-4B55-8813-CDA03432C538}"/>
              </a:ext>
            </a:extLst>
          </p:cNvPr>
          <p:cNvGraphicFramePr>
            <a:graphicFrameLocks noChangeAspect="1"/>
          </p:cNvGraphicFramePr>
          <p:nvPr/>
        </p:nvGraphicFramePr>
        <p:xfrm>
          <a:off x="4648200" y="4648200"/>
          <a:ext cx="3930650" cy="561975"/>
        </p:xfrm>
        <a:graphic>
          <a:graphicData uri="http://schemas.openxmlformats.org/presentationml/2006/ole">
            <mc:AlternateContent xmlns:mc="http://schemas.openxmlformats.org/markup-compatibility/2006">
              <mc:Choice xmlns:v="urn:schemas-microsoft-com:vml" Requires="v">
                <p:oleObj spid="_x0000_s55430" name="Equation" r:id="rId14" imgW="2133600" imgH="304800" progId="Equation.DSMT4">
                  <p:embed/>
                </p:oleObj>
              </mc:Choice>
              <mc:Fallback>
                <p:oleObj name="Equation" r:id="rId14" imgW="2133600" imgH="30480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4648200"/>
                        <a:ext cx="3930650" cy="5619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515" name="Text Box 83">
            <a:extLst>
              <a:ext uri="{FF2B5EF4-FFF2-40B4-BE49-F238E27FC236}">
                <a16:creationId xmlns:a16="http://schemas.microsoft.com/office/drawing/2014/main" xmlns="" id="{9C981793-A1CB-4F57-A415-F10F356F9D12}"/>
              </a:ext>
            </a:extLst>
          </p:cNvPr>
          <p:cNvSpPr txBox="1">
            <a:spLocks noChangeArrowheads="1"/>
          </p:cNvSpPr>
          <p:nvPr/>
        </p:nvSpPr>
        <p:spPr bwMode="auto">
          <a:xfrm>
            <a:off x="381000" y="5638800"/>
            <a:ext cx="2454275" cy="430213"/>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Arial" panose="020B0604020202020204" pitchFamily="34" charset="0"/>
              </a:rPr>
              <a:t>圆柱表面压强分布</a:t>
            </a:r>
          </a:p>
        </p:txBody>
      </p:sp>
      <p:graphicFrame>
        <p:nvGraphicFramePr>
          <p:cNvPr id="146517" name="Object 8">
            <a:extLst>
              <a:ext uri="{FF2B5EF4-FFF2-40B4-BE49-F238E27FC236}">
                <a16:creationId xmlns:a16="http://schemas.microsoft.com/office/drawing/2014/main" xmlns="" id="{A16D537D-419E-4C00-AEE6-80EBC19D1ACB}"/>
              </a:ext>
            </a:extLst>
          </p:cNvPr>
          <p:cNvGraphicFramePr>
            <a:graphicFrameLocks noChangeAspect="1"/>
          </p:cNvGraphicFramePr>
          <p:nvPr/>
        </p:nvGraphicFramePr>
        <p:xfrm>
          <a:off x="3733800" y="5486400"/>
          <a:ext cx="1338263" cy="846138"/>
        </p:xfrm>
        <a:graphic>
          <a:graphicData uri="http://schemas.openxmlformats.org/presentationml/2006/ole">
            <mc:AlternateContent xmlns:mc="http://schemas.openxmlformats.org/markup-compatibility/2006">
              <mc:Choice xmlns:v="urn:schemas-microsoft-com:vml" Requires="v">
                <p:oleObj spid="_x0000_s55431" name="Equation" r:id="rId16" imgW="723586" imgH="457002" progId="Equation.DSMT4">
                  <p:embed/>
                </p:oleObj>
              </mc:Choice>
              <mc:Fallback>
                <p:oleObj name="Equation" r:id="rId16" imgW="723586" imgH="457002"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3800" y="5486400"/>
                        <a:ext cx="1338263" cy="8461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522" name="Object 9">
            <a:extLst>
              <a:ext uri="{FF2B5EF4-FFF2-40B4-BE49-F238E27FC236}">
                <a16:creationId xmlns:a16="http://schemas.microsoft.com/office/drawing/2014/main" xmlns="" id="{EBA721DA-B75E-43F5-ACA7-27DA0D2A0E65}"/>
              </a:ext>
            </a:extLst>
          </p:cNvPr>
          <p:cNvGraphicFramePr>
            <a:graphicFrameLocks noChangeAspect="1"/>
          </p:cNvGraphicFramePr>
          <p:nvPr/>
        </p:nvGraphicFramePr>
        <p:xfrm>
          <a:off x="5176838" y="5715000"/>
          <a:ext cx="1573212" cy="407988"/>
        </p:xfrm>
        <a:graphic>
          <a:graphicData uri="http://schemas.openxmlformats.org/presentationml/2006/ole">
            <mc:AlternateContent xmlns:mc="http://schemas.openxmlformats.org/markup-compatibility/2006">
              <mc:Choice xmlns:v="urn:schemas-microsoft-com:vml" Requires="v">
                <p:oleObj spid="_x0000_s55432" name="Equation" r:id="rId18" imgW="787058" imgH="203112" progId="Equation.DSMT4">
                  <p:embed/>
                </p:oleObj>
              </mc:Choice>
              <mc:Fallback>
                <p:oleObj name="Equation" r:id="rId18" imgW="787058" imgH="203112"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76838" y="5715000"/>
                        <a:ext cx="1573212" cy="4079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标题 1">
            <a:extLst>
              <a:ext uri="{FF2B5EF4-FFF2-40B4-BE49-F238E27FC236}">
                <a16:creationId xmlns:a16="http://schemas.microsoft.com/office/drawing/2014/main" xmlns="" id="{97C7F513-ABDA-4F21-947B-337F56EF4434}"/>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7" name="Rectangle 16">
            <a:extLst>
              <a:ext uri="{FF2B5EF4-FFF2-40B4-BE49-F238E27FC236}">
                <a16:creationId xmlns:a16="http://schemas.microsoft.com/office/drawing/2014/main" xmlns="" id="{9B4325D2-E4FB-4DC3-AD22-F644B02F8A9D}"/>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绕圆柱的无环量流动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65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5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5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65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65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65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65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6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09" grpId="0" animBg="1"/>
      <p:bldP spid="1465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xmlns="" id="{9E192991-C4F0-4BD9-988C-B78F895BD2F6}"/>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59776CD-AD14-4E44-B0AA-C19B6B1CA999}" type="slidenum">
              <a:rPr lang="en-US" altLang="zh-CN">
                <a:latin typeface="Calibri" panose="020F0502020204030204" pitchFamily="34" charset="0"/>
              </a:rPr>
              <a:pPr/>
              <a:t>34</a:t>
            </a:fld>
            <a:endParaRPr lang="en-US" altLang="zh-CN">
              <a:latin typeface="Calibri" panose="020F0502020204030204" pitchFamily="34" charset="0"/>
            </a:endParaRPr>
          </a:p>
        </p:txBody>
      </p:sp>
      <p:pic>
        <p:nvPicPr>
          <p:cNvPr id="56323" name="Picture 7" descr="图3-4">
            <a:extLst>
              <a:ext uri="{FF2B5EF4-FFF2-40B4-BE49-F238E27FC236}">
                <a16:creationId xmlns:a16="http://schemas.microsoft.com/office/drawing/2014/main" xmlns="" id="{1A1C0FCD-D72B-4C19-8915-A3C6E7596F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7054" y="741362"/>
            <a:ext cx="4343400" cy="235585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56324" name="Object 2">
            <a:extLst>
              <a:ext uri="{FF2B5EF4-FFF2-40B4-BE49-F238E27FC236}">
                <a16:creationId xmlns:a16="http://schemas.microsoft.com/office/drawing/2014/main" xmlns="" id="{608D03CE-F0FA-4B31-AC78-CEA211487D30}"/>
              </a:ext>
            </a:extLst>
          </p:cNvPr>
          <p:cNvGraphicFramePr>
            <a:graphicFrameLocks noChangeAspect="1"/>
          </p:cNvGraphicFramePr>
          <p:nvPr>
            <p:extLst>
              <p:ext uri="{D42A27DB-BD31-4B8C-83A1-F6EECF244321}">
                <p14:modId xmlns:p14="http://schemas.microsoft.com/office/powerpoint/2010/main" val="2185437436"/>
              </p:ext>
            </p:extLst>
          </p:nvPr>
        </p:nvGraphicFramePr>
        <p:xfrm>
          <a:off x="93546" y="1397000"/>
          <a:ext cx="1676400" cy="812800"/>
        </p:xfrm>
        <a:graphic>
          <a:graphicData uri="http://schemas.openxmlformats.org/presentationml/2006/ole">
            <mc:AlternateContent xmlns:mc="http://schemas.openxmlformats.org/markup-compatibility/2006">
              <mc:Choice xmlns:v="urn:schemas-microsoft-com:vml" Requires="v">
                <p:oleObj spid="_x0000_s56361" name="Equation" r:id="rId4" imgW="939800" imgH="457200" progId="Equation.DSMT4">
                  <p:embed/>
                </p:oleObj>
              </mc:Choice>
              <mc:Fallback>
                <p:oleObj name="Equation" r:id="rId4" imgW="939800" imgH="4572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46" y="1397000"/>
                        <a:ext cx="1676400" cy="8128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3">
            <a:extLst>
              <a:ext uri="{FF2B5EF4-FFF2-40B4-BE49-F238E27FC236}">
                <a16:creationId xmlns:a16="http://schemas.microsoft.com/office/drawing/2014/main" xmlns="" id="{3E3C1109-3B50-4F79-87C8-6C2D1CB85465}"/>
              </a:ext>
            </a:extLst>
          </p:cNvPr>
          <p:cNvGraphicFramePr>
            <a:graphicFrameLocks noChangeAspect="1"/>
          </p:cNvGraphicFramePr>
          <p:nvPr>
            <p:extLst>
              <p:ext uri="{D42A27DB-BD31-4B8C-83A1-F6EECF244321}">
                <p14:modId xmlns:p14="http://schemas.microsoft.com/office/powerpoint/2010/main" val="2850650683"/>
              </p:ext>
            </p:extLst>
          </p:nvPr>
        </p:nvGraphicFramePr>
        <p:xfrm>
          <a:off x="1905000" y="1408151"/>
          <a:ext cx="2286000" cy="762000"/>
        </p:xfrm>
        <a:graphic>
          <a:graphicData uri="http://schemas.openxmlformats.org/presentationml/2006/ole">
            <mc:AlternateContent xmlns:mc="http://schemas.openxmlformats.org/markup-compatibility/2006">
              <mc:Choice xmlns:v="urn:schemas-microsoft-com:vml" Requires="v">
                <p:oleObj spid="_x0000_s56362" name="Equation" r:id="rId6" imgW="1498600" imgH="457200" progId="Equation.DSMT4">
                  <p:embed/>
                </p:oleObj>
              </mc:Choice>
              <mc:Fallback>
                <p:oleObj name="Equation" r:id="rId6" imgW="14986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1408151"/>
                        <a:ext cx="2286000" cy="762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8495" name="Picture 15" descr="图3-5">
            <a:extLst>
              <a:ext uri="{FF2B5EF4-FFF2-40B4-BE49-F238E27FC236}">
                <a16:creationId xmlns:a16="http://schemas.microsoft.com/office/drawing/2014/main" xmlns="" id="{8831AF84-CE19-483E-8B7E-424FD28937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3124200"/>
            <a:ext cx="4343400" cy="32004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48496" name="Text Box 16">
            <a:extLst>
              <a:ext uri="{FF2B5EF4-FFF2-40B4-BE49-F238E27FC236}">
                <a16:creationId xmlns:a16="http://schemas.microsoft.com/office/drawing/2014/main" xmlns="" id="{95183C08-29BF-4784-8ABF-A2A1FF1B026A}"/>
              </a:ext>
            </a:extLst>
          </p:cNvPr>
          <p:cNvSpPr txBox="1">
            <a:spLocks noChangeArrowheads="1"/>
          </p:cNvSpPr>
          <p:nvPr/>
        </p:nvSpPr>
        <p:spPr bwMode="auto">
          <a:xfrm>
            <a:off x="76200" y="2286000"/>
            <a:ext cx="4114800" cy="701675"/>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sz="1800" b="1">
                <a:latin typeface="Arial" panose="020B0604020202020204" pitchFamily="34" charset="0"/>
              </a:rPr>
              <a:t>(1)</a:t>
            </a:r>
            <a:r>
              <a:rPr lang="en-US" altLang="zh-CN" sz="1800" b="1" i="1">
                <a:latin typeface="Times New Roman" panose="02020603050405020304" pitchFamily="18" charset="0"/>
              </a:rPr>
              <a:t>θ</a:t>
            </a:r>
            <a:r>
              <a:rPr lang="zh-CN" altLang="en-US" sz="1800" b="1">
                <a:latin typeface="Arial" panose="020B0604020202020204" pitchFamily="34" charset="0"/>
              </a:rPr>
              <a:t>等于</a:t>
            </a:r>
            <a:r>
              <a:rPr lang="en-US" altLang="zh-CN" sz="1800" b="1" i="1">
                <a:latin typeface="Times New Roman" panose="02020603050405020304" pitchFamily="18" charset="0"/>
              </a:rPr>
              <a:t>0</a:t>
            </a:r>
            <a:r>
              <a:rPr lang="zh-CN" altLang="en-US" sz="1800" b="1">
                <a:latin typeface="Arial" panose="020B0604020202020204" pitchFamily="34" charset="0"/>
              </a:rPr>
              <a:t>和</a:t>
            </a:r>
            <a:r>
              <a:rPr lang="en-US" altLang="zh-CN" sz="1800" b="1" i="1">
                <a:latin typeface="Times New Roman" panose="02020603050405020304" pitchFamily="18" charset="0"/>
              </a:rPr>
              <a:t>π</a:t>
            </a:r>
            <a:r>
              <a:rPr lang="zh-CN" altLang="en-US" sz="1800" b="1">
                <a:latin typeface="Arial" panose="020B0604020202020204" pitchFamily="34" charset="0"/>
              </a:rPr>
              <a:t>处为前驻点和后驻点，其压强为</a:t>
            </a:r>
            <a:r>
              <a:rPr lang="en-US" altLang="zh-CN" sz="1800" b="1" i="1">
                <a:latin typeface="Times New Roman" panose="02020603050405020304" pitchFamily="18" charset="0"/>
              </a:rPr>
              <a:t>1</a:t>
            </a:r>
            <a:r>
              <a:rPr lang="zh-CN" altLang="en-US" sz="1800" b="1">
                <a:latin typeface="Arial" panose="020B0604020202020204" pitchFamily="34" charset="0"/>
              </a:rPr>
              <a:t>。</a:t>
            </a:r>
          </a:p>
        </p:txBody>
      </p:sp>
      <p:sp>
        <p:nvSpPr>
          <p:cNvPr id="148497" name="Text Box 17">
            <a:extLst>
              <a:ext uri="{FF2B5EF4-FFF2-40B4-BE49-F238E27FC236}">
                <a16:creationId xmlns:a16="http://schemas.microsoft.com/office/drawing/2014/main" xmlns="" id="{B8790FE7-9A65-4C81-BD2D-DDA1BCF1E263}"/>
              </a:ext>
            </a:extLst>
          </p:cNvPr>
          <p:cNvSpPr txBox="1">
            <a:spLocks noChangeArrowheads="1"/>
          </p:cNvSpPr>
          <p:nvPr/>
        </p:nvSpPr>
        <p:spPr bwMode="auto">
          <a:xfrm>
            <a:off x="76200" y="3124200"/>
            <a:ext cx="4343400" cy="71755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sz="1800" b="1">
                <a:latin typeface="Arial" panose="020B0604020202020204" pitchFamily="34" charset="0"/>
              </a:rPr>
              <a:t>(2) </a:t>
            </a:r>
            <a:r>
              <a:rPr lang="en-US" altLang="zh-CN" sz="1800" b="1" i="1">
                <a:latin typeface="Times New Roman" panose="02020603050405020304" pitchFamily="18" charset="0"/>
              </a:rPr>
              <a:t>θ</a:t>
            </a:r>
            <a:r>
              <a:rPr lang="zh-CN" altLang="en-US" sz="1800" b="1">
                <a:latin typeface="Arial" panose="020B0604020202020204" pitchFamily="34" charset="0"/>
              </a:rPr>
              <a:t>等于</a:t>
            </a:r>
            <a:r>
              <a:rPr lang="en-US" altLang="zh-CN" sz="1800" b="1" i="1">
                <a:latin typeface="Times New Roman" panose="02020603050405020304" pitchFamily="18" charset="0"/>
              </a:rPr>
              <a:t>π </a:t>
            </a:r>
            <a:r>
              <a:rPr lang="en-US" altLang="zh-CN" sz="1800" b="1">
                <a:latin typeface="Arial" panose="020B0604020202020204" pitchFamily="34" charset="0"/>
              </a:rPr>
              <a:t>/</a:t>
            </a:r>
            <a:r>
              <a:rPr lang="en-US" altLang="zh-CN" sz="1800" b="1" i="1">
                <a:latin typeface="Times New Roman" panose="02020603050405020304" pitchFamily="18" charset="0"/>
              </a:rPr>
              <a:t>2</a:t>
            </a:r>
            <a:r>
              <a:rPr lang="zh-CN" altLang="en-US" sz="1800" b="1">
                <a:latin typeface="Arial" panose="020B0604020202020204" pitchFamily="34" charset="0"/>
              </a:rPr>
              <a:t>和</a:t>
            </a:r>
            <a:r>
              <a:rPr lang="en-US" altLang="zh-CN" sz="1800" b="1" i="1">
                <a:latin typeface="Times New Roman" panose="02020603050405020304" pitchFamily="18" charset="0"/>
              </a:rPr>
              <a:t>3 π </a:t>
            </a:r>
            <a:r>
              <a:rPr lang="en-US" altLang="zh-CN" sz="1800" b="1">
                <a:latin typeface="Arial" panose="020B0604020202020204" pitchFamily="34" charset="0"/>
              </a:rPr>
              <a:t>/</a:t>
            </a:r>
            <a:r>
              <a:rPr lang="en-US" altLang="zh-CN" sz="1800" b="1" i="1">
                <a:latin typeface="Times New Roman" panose="02020603050405020304" pitchFamily="18" charset="0"/>
              </a:rPr>
              <a:t>2</a:t>
            </a:r>
            <a:r>
              <a:rPr lang="zh-CN" altLang="en-US" sz="1800" b="1">
                <a:latin typeface="Arial" panose="020B0604020202020204" pitchFamily="34" charset="0"/>
              </a:rPr>
              <a:t>处，速度达到最大</a:t>
            </a:r>
            <a:r>
              <a:rPr lang="en-US" altLang="zh-CN" sz="1800" b="1">
                <a:latin typeface="Arial" panose="020B0604020202020204" pitchFamily="34" charset="0"/>
              </a:rPr>
              <a:t>2</a:t>
            </a:r>
            <a:r>
              <a:rPr lang="en-US" altLang="zh-CN" sz="1800" b="1" i="1">
                <a:latin typeface="Times New Roman" panose="02020603050405020304" pitchFamily="18" charset="0"/>
              </a:rPr>
              <a:t>v</a:t>
            </a:r>
            <a:r>
              <a:rPr lang="en-US" altLang="zh-CN" sz="1800" b="1" baseline="-25000">
                <a:latin typeface="Arial" panose="020B0604020202020204" pitchFamily="34" charset="0"/>
              </a:rPr>
              <a:t>∞</a:t>
            </a:r>
            <a:r>
              <a:rPr lang="en-US" altLang="zh-CN" sz="1800" b="1">
                <a:latin typeface="Arial" panose="020B0604020202020204" pitchFamily="34" charset="0"/>
              </a:rPr>
              <a:t> </a:t>
            </a:r>
            <a:r>
              <a:rPr lang="zh-CN" altLang="en-US" sz="1800" b="1">
                <a:latin typeface="Arial" panose="020B0604020202020204" pitchFamily="34" charset="0"/>
              </a:rPr>
              <a:t>；压强系数达到最小值</a:t>
            </a:r>
            <a:r>
              <a:rPr lang="en-US" altLang="zh-CN" sz="1800" b="1">
                <a:latin typeface="Arial" panose="020B0604020202020204" pitchFamily="34" charset="0"/>
              </a:rPr>
              <a:t>-</a:t>
            </a:r>
            <a:r>
              <a:rPr lang="en-US" altLang="zh-CN" sz="1800" b="1" i="1">
                <a:latin typeface="Times New Roman" panose="02020603050405020304" pitchFamily="18" charset="0"/>
              </a:rPr>
              <a:t>3</a:t>
            </a:r>
            <a:r>
              <a:rPr lang="en-US" altLang="zh-CN" sz="1800" b="1">
                <a:latin typeface="Arial" panose="020B0604020202020204" pitchFamily="34" charset="0"/>
              </a:rPr>
              <a:t>.</a:t>
            </a:r>
            <a:r>
              <a:rPr lang="en-US" altLang="zh-CN" sz="1800" b="1" i="1">
                <a:latin typeface="Times New Roman" panose="02020603050405020304" pitchFamily="18" charset="0"/>
              </a:rPr>
              <a:t>0</a:t>
            </a:r>
          </a:p>
        </p:txBody>
      </p:sp>
      <p:sp>
        <p:nvSpPr>
          <p:cNvPr id="148498" name="Text Box 18">
            <a:extLst>
              <a:ext uri="{FF2B5EF4-FFF2-40B4-BE49-F238E27FC236}">
                <a16:creationId xmlns:a16="http://schemas.microsoft.com/office/drawing/2014/main" xmlns="" id="{4C5769E2-05BE-4250-B393-ED464AB101E0}"/>
              </a:ext>
            </a:extLst>
          </p:cNvPr>
          <p:cNvSpPr txBox="1">
            <a:spLocks noChangeArrowheads="1"/>
          </p:cNvSpPr>
          <p:nvPr/>
        </p:nvSpPr>
        <p:spPr bwMode="auto">
          <a:xfrm>
            <a:off x="0" y="4113213"/>
            <a:ext cx="4419600" cy="763587"/>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en-US" altLang="zh-CN" sz="1800" b="1">
                <a:latin typeface="Arial" panose="020B0604020202020204" pitchFamily="34" charset="0"/>
              </a:rPr>
              <a:t>(3)</a:t>
            </a:r>
            <a:r>
              <a:rPr lang="zh-CN" altLang="en-US" sz="1800" b="1">
                <a:latin typeface="Arial" panose="020B0604020202020204" pitchFamily="34" charset="0"/>
              </a:rPr>
              <a:t>压强系数分布上下对称，前后也对称。在</a:t>
            </a:r>
            <a:r>
              <a:rPr lang="en-US" altLang="zh-CN" sz="1800" b="1" i="1">
                <a:latin typeface="Times New Roman" panose="02020603050405020304" pitchFamily="18" charset="0"/>
              </a:rPr>
              <a:t>x</a:t>
            </a:r>
            <a:r>
              <a:rPr lang="zh-CN" altLang="en-US" sz="1800" b="1">
                <a:latin typeface="Arial" panose="020B0604020202020204" pitchFamily="34" charset="0"/>
              </a:rPr>
              <a:t>方向和</a:t>
            </a:r>
            <a:r>
              <a:rPr lang="en-US" altLang="zh-CN" sz="1800" b="1" i="1">
                <a:latin typeface="Times New Roman" panose="02020603050405020304" pitchFamily="18" charset="0"/>
              </a:rPr>
              <a:t>y</a:t>
            </a:r>
            <a:r>
              <a:rPr lang="zh-CN" altLang="en-US" sz="1800" b="1">
                <a:latin typeface="Arial" panose="020B0604020202020204" pitchFamily="34" charset="0"/>
              </a:rPr>
              <a:t>方向的分力也为零。</a:t>
            </a:r>
          </a:p>
        </p:txBody>
      </p:sp>
      <p:sp>
        <p:nvSpPr>
          <p:cNvPr id="148499" name="Text Box 19">
            <a:extLst>
              <a:ext uri="{FF2B5EF4-FFF2-40B4-BE49-F238E27FC236}">
                <a16:creationId xmlns:a16="http://schemas.microsoft.com/office/drawing/2014/main" xmlns="" id="{476F562C-BCF2-406B-B586-1A49AC519F3D}"/>
              </a:ext>
            </a:extLst>
          </p:cNvPr>
          <p:cNvSpPr txBox="1">
            <a:spLocks noChangeArrowheads="1"/>
          </p:cNvSpPr>
          <p:nvPr/>
        </p:nvSpPr>
        <p:spPr bwMode="auto">
          <a:xfrm>
            <a:off x="0" y="5029200"/>
            <a:ext cx="4419600" cy="129540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20000"/>
              </a:lnSpc>
              <a:spcBef>
                <a:spcPct val="0"/>
              </a:spcBef>
              <a:buClrTx/>
              <a:buSzTx/>
              <a:buFontTx/>
              <a:buNone/>
            </a:pPr>
            <a:r>
              <a:rPr lang="en-US" altLang="zh-CN" sz="1800" b="1">
                <a:latin typeface="Arial" panose="020B0604020202020204" pitchFamily="34" charset="0"/>
              </a:rPr>
              <a:t>(4)</a:t>
            </a:r>
            <a:r>
              <a:rPr lang="zh-CN" altLang="en-US" sz="1800" b="1">
                <a:latin typeface="Arial" panose="020B0604020202020204" pitchFamily="34" charset="0"/>
              </a:rPr>
              <a:t>在流体加速过程中，物面压强梯度为负，为顺压梯度；在流体减速过程中，物面压强梯度为正，为逆压梯度。</a:t>
            </a:r>
          </a:p>
        </p:txBody>
      </p:sp>
      <p:sp>
        <p:nvSpPr>
          <p:cNvPr id="14" name="标题 1">
            <a:extLst>
              <a:ext uri="{FF2B5EF4-FFF2-40B4-BE49-F238E27FC236}">
                <a16:creationId xmlns:a16="http://schemas.microsoft.com/office/drawing/2014/main" xmlns="" id="{DD667553-2E57-4021-A22D-016DCBE0AE53}"/>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3" name="Rectangle 16">
            <a:extLst>
              <a:ext uri="{FF2B5EF4-FFF2-40B4-BE49-F238E27FC236}">
                <a16:creationId xmlns:a16="http://schemas.microsoft.com/office/drawing/2014/main" xmlns="" id="{75F392E3-8F46-4671-B43C-C99F40C78625}"/>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绕圆柱的无环量流动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84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4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4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6" grpId="0" animBg="1"/>
      <p:bldP spid="148497" grpId="0" animBg="1"/>
      <p:bldP spid="148498" grpId="0" animBg="1"/>
      <p:bldP spid="1484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a:extLst>
              <a:ext uri="{FF2B5EF4-FFF2-40B4-BE49-F238E27FC236}">
                <a16:creationId xmlns:a16="http://schemas.microsoft.com/office/drawing/2014/main" xmlns="" id="{3E64D7AC-A036-4F73-82C6-C99C1F198EEC}"/>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33EB691-4202-4598-9678-E29E9A706C23}" type="slidenum">
              <a:rPr lang="en-US" altLang="zh-CN">
                <a:latin typeface="Calibri" panose="020F0502020204030204" pitchFamily="34" charset="0"/>
              </a:rPr>
              <a:pPr/>
              <a:t>35</a:t>
            </a:fld>
            <a:endParaRPr lang="en-US" altLang="zh-CN">
              <a:latin typeface="Calibri" panose="020F0502020204030204" pitchFamily="34" charset="0"/>
            </a:endParaRPr>
          </a:p>
        </p:txBody>
      </p:sp>
      <p:graphicFrame>
        <p:nvGraphicFramePr>
          <p:cNvPr id="57347" name="Object 2">
            <a:extLst>
              <a:ext uri="{FF2B5EF4-FFF2-40B4-BE49-F238E27FC236}">
                <a16:creationId xmlns:a16="http://schemas.microsoft.com/office/drawing/2014/main" xmlns="" id="{925FCAA1-FC0B-4994-8696-B7EB147173AE}"/>
              </a:ext>
            </a:extLst>
          </p:cNvPr>
          <p:cNvGraphicFramePr>
            <a:graphicFrameLocks noChangeAspect="1"/>
          </p:cNvGraphicFramePr>
          <p:nvPr/>
        </p:nvGraphicFramePr>
        <p:xfrm>
          <a:off x="152400" y="1371600"/>
          <a:ext cx="1604963" cy="803275"/>
        </p:xfrm>
        <a:graphic>
          <a:graphicData uri="http://schemas.openxmlformats.org/presentationml/2006/ole">
            <mc:AlternateContent xmlns:mc="http://schemas.openxmlformats.org/markup-compatibility/2006">
              <mc:Choice xmlns:v="urn:schemas-microsoft-com:vml" Requires="v">
                <p:oleObj spid="_x0000_s57423" name="Equation" r:id="rId3" imgW="939800" imgH="457200" progId="Equation.DSMT4">
                  <p:embed/>
                </p:oleObj>
              </mc:Choice>
              <mc:Fallback>
                <p:oleObj name="Equation" r:id="rId3" imgW="93980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71600"/>
                        <a:ext cx="1604963" cy="803275"/>
                      </a:xfrm>
                      <a:prstGeom prst="rect">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8" name="Object 3">
            <a:extLst>
              <a:ext uri="{FF2B5EF4-FFF2-40B4-BE49-F238E27FC236}">
                <a16:creationId xmlns:a16="http://schemas.microsoft.com/office/drawing/2014/main" xmlns="" id="{3F5DBC7D-D558-4069-8948-DF7FE734994D}"/>
              </a:ext>
            </a:extLst>
          </p:cNvPr>
          <p:cNvGraphicFramePr>
            <a:graphicFrameLocks noChangeAspect="1"/>
          </p:cNvGraphicFramePr>
          <p:nvPr/>
        </p:nvGraphicFramePr>
        <p:xfrm>
          <a:off x="1828800" y="1371600"/>
          <a:ext cx="2187575" cy="801688"/>
        </p:xfrm>
        <a:graphic>
          <a:graphicData uri="http://schemas.openxmlformats.org/presentationml/2006/ole">
            <mc:AlternateContent xmlns:mc="http://schemas.openxmlformats.org/markup-compatibility/2006">
              <mc:Choice xmlns:v="urn:schemas-microsoft-com:vml" Requires="v">
                <p:oleObj spid="_x0000_s57424" name="Equation" r:id="rId5" imgW="1498600" imgH="457200" progId="Equation.DSMT4">
                  <p:embed/>
                </p:oleObj>
              </mc:Choice>
              <mc:Fallback>
                <p:oleObj name="Equation" r:id="rId5" imgW="14986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371600"/>
                        <a:ext cx="2187575" cy="801688"/>
                      </a:xfrm>
                      <a:prstGeom prst="rect">
                        <a:avLst/>
                      </a:prstGeom>
                      <a:solidFill>
                        <a:srgbClr val="FF99CC"/>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349" name="Picture 7" descr="图3-5">
            <a:extLst>
              <a:ext uri="{FF2B5EF4-FFF2-40B4-BE49-F238E27FC236}">
                <a16:creationId xmlns:a16="http://schemas.microsoft.com/office/drawing/2014/main" xmlns="" id="{37CE6F42-A622-470F-BC86-71F54C545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685800"/>
            <a:ext cx="4572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12">
            <a:extLst>
              <a:ext uri="{FF2B5EF4-FFF2-40B4-BE49-F238E27FC236}">
                <a16:creationId xmlns:a16="http://schemas.microsoft.com/office/drawing/2014/main" xmlns="" id="{C9EE30E8-875E-4155-BF2F-EFEA660F91E4}"/>
              </a:ext>
            </a:extLst>
          </p:cNvPr>
          <p:cNvSpPr>
            <a:spLocks noGrp="1" noChangeArrowheads="1"/>
          </p:cNvSpPr>
          <p:nvPr>
            <p:ph type="body" idx="1"/>
          </p:nvPr>
        </p:nvSpPr>
        <p:spPr>
          <a:xfrm>
            <a:off x="0" y="2286000"/>
            <a:ext cx="4495800" cy="2082800"/>
          </a:xfrm>
          <a:solidFill>
            <a:srgbClr val="CC99FF"/>
          </a:solidFill>
          <a:ln cap="flat" algn="ctr">
            <a:solidFill>
              <a:schemeClr val="tx2"/>
            </a:solidFill>
            <a:miter lim="800000"/>
            <a:headEnd/>
            <a:tailEnd/>
          </a:ln>
          <a:effectLst>
            <a:outerShdw dist="107763" dir="2700000" algn="ctr" rotWithShape="0">
              <a:schemeClr val="bg2">
                <a:alpha val="50000"/>
              </a:schemeClr>
            </a:outerShdw>
          </a:effectLst>
        </p:spPr>
        <p:txBody>
          <a:bodyPr>
            <a:spAutoFit/>
          </a:bodyPr>
          <a:lstStyle/>
          <a:p>
            <a:pPr marL="0" indent="0" algn="just" eaLnBrk="1" hangingPunct="1">
              <a:lnSpc>
                <a:spcPct val="120000"/>
              </a:lnSpc>
              <a:spcBef>
                <a:spcPct val="0"/>
              </a:spcBef>
              <a:buClr>
                <a:schemeClr val="bg1"/>
              </a:buClr>
              <a:buSzTx/>
              <a:buFont typeface="Wingdings" panose="05000000000000000000" pitchFamily="2" charset="2"/>
              <a:buNone/>
            </a:pPr>
            <a:r>
              <a:rPr lang="en-US" altLang="zh-CN" sz="1800"/>
              <a:t> </a:t>
            </a:r>
            <a:r>
              <a:rPr lang="zh-CN" altLang="en-US" sz="1800"/>
              <a:t>流体作用在圆柱面上的压强合力可分为与来流方向垂直的升力和与来流方向平行的阻力。理想流体绕圆柱体无环量流动时，圆柱体上既不承受升力，也不承受阻力。不承受升力与实际情况相符，不承受阻力与实际情况大不相符</a:t>
            </a:r>
            <a:r>
              <a:rPr lang="en-US" altLang="zh-CN" sz="1800"/>
              <a:t>,</a:t>
            </a:r>
            <a:r>
              <a:rPr lang="zh-CN" altLang="en-US" sz="1800"/>
              <a:t>这是达朗贝尔疑题．</a:t>
            </a:r>
          </a:p>
        </p:txBody>
      </p:sp>
      <p:sp>
        <p:nvSpPr>
          <p:cNvPr id="57351" name="Rectangle 13">
            <a:extLst>
              <a:ext uri="{FF2B5EF4-FFF2-40B4-BE49-F238E27FC236}">
                <a16:creationId xmlns:a16="http://schemas.microsoft.com/office/drawing/2014/main" xmlns="" id="{9752DEA6-1CDC-4819-BFD0-809A96C2A0CA}"/>
              </a:ext>
            </a:extLst>
          </p:cNvPr>
          <p:cNvSpPr>
            <a:spLocks noChangeArrowheads="1"/>
          </p:cNvSpPr>
          <p:nvPr/>
        </p:nvSpPr>
        <p:spPr bwMode="auto">
          <a:xfrm>
            <a:off x="4479925" y="29146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2" name="Rectangle 14">
            <a:extLst>
              <a:ext uri="{FF2B5EF4-FFF2-40B4-BE49-F238E27FC236}">
                <a16:creationId xmlns:a16="http://schemas.microsoft.com/office/drawing/2014/main" xmlns="" id="{93B301F9-6035-4A22-809E-1A8BC285D05A}"/>
              </a:ext>
            </a:extLst>
          </p:cNvPr>
          <p:cNvSpPr>
            <a:spLocks noChangeArrowheads="1"/>
          </p:cNvSpPr>
          <p:nvPr/>
        </p:nvSpPr>
        <p:spPr bwMode="auto">
          <a:xfrm>
            <a:off x="4479925" y="29003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3" name="Rectangle 15">
            <a:extLst>
              <a:ext uri="{FF2B5EF4-FFF2-40B4-BE49-F238E27FC236}">
                <a16:creationId xmlns:a16="http://schemas.microsoft.com/office/drawing/2014/main" xmlns="" id="{B31C1FF0-395A-4F44-9472-B4F5B1FF4B86}"/>
              </a:ext>
            </a:extLst>
          </p:cNvPr>
          <p:cNvSpPr>
            <a:spLocks noChangeArrowheads="1"/>
          </p:cNvSpPr>
          <p:nvPr/>
        </p:nvSpPr>
        <p:spPr bwMode="auto">
          <a:xfrm>
            <a:off x="4479925" y="29003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4" name="Rectangle 16">
            <a:extLst>
              <a:ext uri="{FF2B5EF4-FFF2-40B4-BE49-F238E27FC236}">
                <a16:creationId xmlns:a16="http://schemas.microsoft.com/office/drawing/2014/main" xmlns="" id="{2C142860-280D-4DCF-B9C3-CAF1A6752801}"/>
              </a:ext>
            </a:extLst>
          </p:cNvPr>
          <p:cNvSpPr>
            <a:spLocks noChangeArrowheads="1"/>
          </p:cNvSpPr>
          <p:nvPr/>
        </p:nvSpPr>
        <p:spPr bwMode="auto">
          <a:xfrm>
            <a:off x="4479925" y="28956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5" name="Rectangle 17">
            <a:extLst>
              <a:ext uri="{FF2B5EF4-FFF2-40B4-BE49-F238E27FC236}">
                <a16:creationId xmlns:a16="http://schemas.microsoft.com/office/drawing/2014/main" xmlns="" id="{6B5C757C-2F65-4038-BF4C-E28144099B88}"/>
              </a:ext>
            </a:extLst>
          </p:cNvPr>
          <p:cNvSpPr>
            <a:spLocks noChangeArrowheads="1"/>
          </p:cNvSpPr>
          <p:nvPr/>
        </p:nvSpPr>
        <p:spPr bwMode="auto">
          <a:xfrm>
            <a:off x="4479925" y="29003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6" name="Rectangle 18">
            <a:extLst>
              <a:ext uri="{FF2B5EF4-FFF2-40B4-BE49-F238E27FC236}">
                <a16:creationId xmlns:a16="http://schemas.microsoft.com/office/drawing/2014/main" xmlns="" id="{6825978E-4AC7-45C3-830A-EBE937B5930E}"/>
              </a:ext>
            </a:extLst>
          </p:cNvPr>
          <p:cNvSpPr>
            <a:spLocks noChangeArrowheads="1"/>
          </p:cNvSpPr>
          <p:nvPr/>
        </p:nvSpPr>
        <p:spPr bwMode="auto">
          <a:xfrm>
            <a:off x="4479925" y="28956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7" name="Rectangle 19">
            <a:extLst>
              <a:ext uri="{FF2B5EF4-FFF2-40B4-BE49-F238E27FC236}">
                <a16:creationId xmlns:a16="http://schemas.microsoft.com/office/drawing/2014/main" xmlns="" id="{960A820C-9281-4C36-92E9-4F133341577D}"/>
              </a:ext>
            </a:extLst>
          </p:cNvPr>
          <p:cNvSpPr>
            <a:spLocks noChangeArrowheads="1"/>
          </p:cNvSpPr>
          <p:nvPr/>
        </p:nvSpPr>
        <p:spPr bwMode="auto">
          <a:xfrm>
            <a:off x="4479925" y="29003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7358" name="Rectangle 20">
            <a:extLst>
              <a:ext uri="{FF2B5EF4-FFF2-40B4-BE49-F238E27FC236}">
                <a16:creationId xmlns:a16="http://schemas.microsoft.com/office/drawing/2014/main" xmlns="" id="{DF661075-8002-4F0A-9026-802CBB3731B0}"/>
              </a:ext>
            </a:extLst>
          </p:cNvPr>
          <p:cNvSpPr>
            <a:spLocks noChangeArrowheads="1"/>
          </p:cNvSpPr>
          <p:nvPr/>
        </p:nvSpPr>
        <p:spPr bwMode="auto">
          <a:xfrm>
            <a:off x="4479925" y="28956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149525" name="Rectangle 21">
            <a:extLst>
              <a:ext uri="{FF2B5EF4-FFF2-40B4-BE49-F238E27FC236}">
                <a16:creationId xmlns:a16="http://schemas.microsoft.com/office/drawing/2014/main" xmlns="" id="{66F74B20-E7F0-49FB-9FE8-0DB44AE68BD9}"/>
              </a:ext>
            </a:extLst>
          </p:cNvPr>
          <p:cNvSpPr>
            <a:spLocks noChangeArrowheads="1"/>
          </p:cNvSpPr>
          <p:nvPr/>
        </p:nvSpPr>
        <p:spPr bwMode="auto">
          <a:xfrm>
            <a:off x="76200" y="4572000"/>
            <a:ext cx="4419600" cy="925513"/>
          </a:xfrm>
          <a:prstGeom prst="rect">
            <a:avLst/>
          </a:prstGeom>
          <a:solidFill>
            <a:schemeClr val="hlink"/>
          </a:solidFill>
          <a:ln w="9525" algn="ctr">
            <a:solidFill>
              <a:schemeClr val="tx2"/>
            </a:solidFill>
            <a:miter lim="800000"/>
            <a:headEnd/>
            <a:tailEnd/>
          </a:ln>
          <a:effectLst>
            <a:outerShdw dist="107763" dir="2700000" algn="ctr" rotWithShape="0">
              <a:schemeClr val="bg2">
                <a:alpha val="50000"/>
              </a:schemeClr>
            </a:outerShdw>
          </a:effec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a:buClr>
                <a:schemeClr val="bg1"/>
              </a:buClr>
              <a:buFont typeface="Wingdings" panose="05000000000000000000" pitchFamily="2" charset="2"/>
              <a:buNone/>
            </a:pPr>
            <a:r>
              <a:rPr lang="zh-CN" altLang="en-US" b="1">
                <a:solidFill>
                  <a:srgbClr val="0000FF"/>
                </a:solidFill>
                <a:latin typeface="楷体_GB2312" charset="-122"/>
              </a:rPr>
              <a:t>达朗培尔疑题：在理想不可压流中，任何一个封闭物体的绕流，其阻力都是零。  这个结论不符合事实。</a:t>
            </a:r>
          </a:p>
        </p:txBody>
      </p:sp>
      <p:pic>
        <p:nvPicPr>
          <p:cNvPr id="149527" name="Picture 23" descr="4-22">
            <a:extLst>
              <a:ext uri="{FF2B5EF4-FFF2-40B4-BE49-F238E27FC236}">
                <a16:creationId xmlns:a16="http://schemas.microsoft.com/office/drawing/2014/main" xmlns="" id="{AEB057AE-3CF6-4D34-8AF5-852AB00EE166}"/>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4572000" y="3535363"/>
            <a:ext cx="4572000" cy="2895600"/>
          </a:xfrm>
          <a:noFill/>
          <a:ln w="25400" algn="ctr">
            <a:solidFill>
              <a:srgbClr val="0000FF"/>
            </a:solidFill>
            <a:miter lim="800000"/>
            <a:headEnd/>
            <a:tailEnd/>
          </a:ln>
        </p:spPr>
      </p:pic>
      <p:sp>
        <p:nvSpPr>
          <p:cNvPr id="149529" name="AutoShape 25">
            <a:extLst>
              <a:ext uri="{FF2B5EF4-FFF2-40B4-BE49-F238E27FC236}">
                <a16:creationId xmlns:a16="http://schemas.microsoft.com/office/drawing/2014/main" xmlns="" id="{D64AD260-53BF-469A-AA46-2D31383E4637}"/>
              </a:ext>
            </a:extLst>
          </p:cNvPr>
          <p:cNvSpPr>
            <a:spLocks noChangeArrowheads="1"/>
          </p:cNvSpPr>
          <p:nvPr/>
        </p:nvSpPr>
        <p:spPr bwMode="auto">
          <a:xfrm>
            <a:off x="7543800" y="3535363"/>
            <a:ext cx="1285875" cy="481012"/>
          </a:xfrm>
          <a:prstGeom prst="wedgeEllipseCallout">
            <a:avLst>
              <a:gd name="adj1" fmla="val -115431"/>
              <a:gd name="adj2" fmla="val 143069"/>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600">
                <a:latin typeface="Arial" panose="020B0604020202020204" pitchFamily="34" charset="0"/>
              </a:rPr>
              <a:t>理论线</a:t>
            </a:r>
            <a:r>
              <a:rPr lang="zh-CN" altLang="en-US" sz="1800">
                <a:latin typeface="Arial" panose="020B0604020202020204" pitchFamily="34" charset="0"/>
              </a:rPr>
              <a:t>       </a:t>
            </a:r>
          </a:p>
        </p:txBody>
      </p:sp>
      <p:sp>
        <p:nvSpPr>
          <p:cNvPr id="149530" name="AutoShape 26">
            <a:extLst>
              <a:ext uri="{FF2B5EF4-FFF2-40B4-BE49-F238E27FC236}">
                <a16:creationId xmlns:a16="http://schemas.microsoft.com/office/drawing/2014/main" xmlns="" id="{2E69FC23-0540-4ACA-ADB8-66AA7B9E3046}"/>
              </a:ext>
            </a:extLst>
          </p:cNvPr>
          <p:cNvSpPr>
            <a:spLocks noChangeArrowheads="1"/>
          </p:cNvSpPr>
          <p:nvPr/>
        </p:nvSpPr>
        <p:spPr bwMode="auto">
          <a:xfrm>
            <a:off x="3962400" y="5949950"/>
            <a:ext cx="1674813" cy="481013"/>
          </a:xfrm>
          <a:prstGeom prst="wedgeEllipseCallout">
            <a:avLst>
              <a:gd name="adj1" fmla="val 29620"/>
              <a:gd name="adj2" fmla="val -154292"/>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149531" name="AutoShape 27">
            <a:extLst>
              <a:ext uri="{FF2B5EF4-FFF2-40B4-BE49-F238E27FC236}">
                <a16:creationId xmlns:a16="http://schemas.microsoft.com/office/drawing/2014/main" xmlns="" id="{9AF73083-63CF-4B0B-83F7-8BBCADB625FB}"/>
              </a:ext>
            </a:extLst>
          </p:cNvPr>
          <p:cNvSpPr>
            <a:spLocks noChangeArrowheads="1"/>
          </p:cNvSpPr>
          <p:nvPr/>
        </p:nvSpPr>
        <p:spPr bwMode="auto">
          <a:xfrm>
            <a:off x="7620000" y="5949950"/>
            <a:ext cx="1674813" cy="481013"/>
          </a:xfrm>
          <a:prstGeom prst="wedgeEllipseCallout">
            <a:avLst>
              <a:gd name="adj1" fmla="val -35782"/>
              <a:gd name="adj2" fmla="val -134491"/>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graphicFrame>
        <p:nvGraphicFramePr>
          <p:cNvPr id="149533" name="Object 4">
            <a:extLst>
              <a:ext uri="{FF2B5EF4-FFF2-40B4-BE49-F238E27FC236}">
                <a16:creationId xmlns:a16="http://schemas.microsoft.com/office/drawing/2014/main" xmlns="" id="{D4F16B97-519D-4588-A52F-68B3777882FA}"/>
              </a:ext>
            </a:extLst>
          </p:cNvPr>
          <p:cNvGraphicFramePr>
            <a:graphicFrameLocks noChangeAspect="1"/>
          </p:cNvGraphicFramePr>
          <p:nvPr/>
        </p:nvGraphicFramePr>
        <p:xfrm>
          <a:off x="4267200" y="6049963"/>
          <a:ext cx="1066800" cy="274637"/>
        </p:xfrm>
        <a:graphic>
          <a:graphicData uri="http://schemas.openxmlformats.org/presentationml/2006/ole">
            <mc:AlternateContent xmlns:mc="http://schemas.openxmlformats.org/markup-compatibility/2006">
              <mc:Choice xmlns:v="urn:schemas-microsoft-com:vml" Requires="v">
                <p:oleObj spid="_x0000_s57425" name="公式" r:id="rId9" imgW="609336" imgH="177723" progId="Equation.3">
                  <p:embed/>
                </p:oleObj>
              </mc:Choice>
              <mc:Fallback>
                <p:oleObj name="公式" r:id="rId9" imgW="609336" imgH="177723"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6049963"/>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9535" name="Object 5">
            <a:extLst>
              <a:ext uri="{FF2B5EF4-FFF2-40B4-BE49-F238E27FC236}">
                <a16:creationId xmlns:a16="http://schemas.microsoft.com/office/drawing/2014/main" xmlns="" id="{F9BBDA52-F5CA-4D22-970B-BAB49C9BFB6E}"/>
              </a:ext>
            </a:extLst>
          </p:cNvPr>
          <p:cNvGraphicFramePr>
            <a:graphicFrameLocks noChangeAspect="1"/>
          </p:cNvGraphicFramePr>
          <p:nvPr/>
        </p:nvGraphicFramePr>
        <p:xfrm>
          <a:off x="8001000" y="6049963"/>
          <a:ext cx="898525" cy="282575"/>
        </p:xfrm>
        <a:graphic>
          <a:graphicData uri="http://schemas.openxmlformats.org/presentationml/2006/ole">
            <mc:AlternateContent xmlns:mc="http://schemas.openxmlformats.org/markup-compatibility/2006">
              <mc:Choice xmlns:v="urn:schemas-microsoft-com:vml" Requires="v">
                <p:oleObj spid="_x0000_s57426" name="公式" r:id="rId11" imgW="647419" imgH="177723" progId="Equation.3">
                  <p:embed/>
                </p:oleObj>
              </mc:Choice>
              <mc:Fallback>
                <p:oleObj name="公式" r:id="rId11" imgW="647419" imgH="177723"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1000" y="6049963"/>
                        <a:ext cx="8985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36" name="Rectangle 32">
            <a:extLst>
              <a:ext uri="{FF2B5EF4-FFF2-40B4-BE49-F238E27FC236}">
                <a16:creationId xmlns:a16="http://schemas.microsoft.com/office/drawing/2014/main" xmlns="" id="{C4E7ADDF-D0B1-44EC-B567-F1300472B04C}"/>
              </a:ext>
            </a:extLst>
          </p:cNvPr>
          <p:cNvSpPr>
            <a:spLocks noChangeArrowheads="1"/>
          </p:cNvSpPr>
          <p:nvPr/>
        </p:nvSpPr>
        <p:spPr bwMode="auto">
          <a:xfrm>
            <a:off x="0" y="5638800"/>
            <a:ext cx="4343400" cy="650875"/>
          </a:xfrm>
          <a:prstGeom prst="rect">
            <a:avLst/>
          </a:prstGeom>
          <a:solidFill>
            <a:srgbClr val="FF99CC"/>
          </a:solidFill>
          <a:ln w="9525" algn="ctr">
            <a:solidFill>
              <a:schemeClr val="tx2"/>
            </a:solidFill>
            <a:miter lim="800000"/>
            <a:headEnd/>
            <a:tailEnd/>
          </a:ln>
          <a:effectLst>
            <a:outerShdw dist="107763" dir="2700000" algn="ctr" rotWithShape="0">
              <a:schemeClr val="bg2">
                <a:alpha val="50000"/>
              </a:schemeClr>
            </a:outerShdw>
          </a:effec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a:buClr>
                <a:schemeClr val="bg1"/>
              </a:buClr>
              <a:buFont typeface="Wingdings" panose="05000000000000000000" pitchFamily="2" charset="2"/>
              <a:buNone/>
            </a:pPr>
            <a:r>
              <a:rPr lang="zh-CN" altLang="en-US" b="1">
                <a:solidFill>
                  <a:srgbClr val="0000FF"/>
                </a:solidFill>
                <a:latin typeface="楷体_GB2312" charset="-122"/>
              </a:rPr>
              <a:t>阻力</a:t>
            </a:r>
            <a:r>
              <a:rPr lang="en-US" altLang="zh-CN" b="1">
                <a:solidFill>
                  <a:srgbClr val="0000FF"/>
                </a:solidFill>
                <a:latin typeface="楷体_GB2312" charset="-122"/>
              </a:rPr>
              <a:t>=  </a:t>
            </a:r>
            <a:r>
              <a:rPr lang="zh-CN" altLang="en-US" b="1">
                <a:solidFill>
                  <a:srgbClr val="0000FF"/>
                </a:solidFill>
                <a:latin typeface="楷体_GB2312" charset="-122"/>
              </a:rPr>
              <a:t>摩擦阻力（黏性）</a:t>
            </a:r>
          </a:p>
          <a:p>
            <a:pPr algn="just">
              <a:buClr>
                <a:schemeClr val="bg1"/>
              </a:buClr>
              <a:buFont typeface="Wingdings" panose="05000000000000000000" pitchFamily="2" charset="2"/>
              <a:buNone/>
            </a:pPr>
            <a:r>
              <a:rPr lang="zh-CN" altLang="en-US" b="1">
                <a:solidFill>
                  <a:srgbClr val="0000FF"/>
                </a:solidFill>
                <a:latin typeface="楷体_GB2312" charset="-122"/>
              </a:rPr>
              <a:t>      </a:t>
            </a:r>
            <a:r>
              <a:rPr lang="en-US" altLang="zh-CN" b="1">
                <a:solidFill>
                  <a:srgbClr val="0000FF"/>
                </a:solidFill>
                <a:latin typeface="楷体_GB2312" charset="-122"/>
              </a:rPr>
              <a:t>+</a:t>
            </a:r>
            <a:r>
              <a:rPr lang="zh-CN" altLang="en-US" b="1">
                <a:solidFill>
                  <a:srgbClr val="0000FF"/>
                </a:solidFill>
                <a:latin typeface="楷体_GB2312" charset="-122"/>
              </a:rPr>
              <a:t>压差阻力（边界层分离）</a:t>
            </a:r>
          </a:p>
        </p:txBody>
      </p:sp>
      <p:sp>
        <p:nvSpPr>
          <p:cNvPr id="28" name="标题 1">
            <a:extLst>
              <a:ext uri="{FF2B5EF4-FFF2-40B4-BE49-F238E27FC236}">
                <a16:creationId xmlns:a16="http://schemas.microsoft.com/office/drawing/2014/main" xmlns="" id="{58FD47B8-9B7A-4C31-A127-AC051CE2722A}"/>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27" name="Rectangle 16">
            <a:extLst>
              <a:ext uri="{FF2B5EF4-FFF2-40B4-BE49-F238E27FC236}">
                <a16:creationId xmlns:a16="http://schemas.microsoft.com/office/drawing/2014/main" xmlns="" id="{A9962F9C-5992-4734-90D6-C446A21EF1EB}"/>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绕圆柱的无环量流动</a:t>
            </a:r>
          </a:p>
        </p:txBody>
      </p:sp>
      <p:pic>
        <p:nvPicPr>
          <p:cNvPr id="29" name="图片 28">
            <a:extLst>
              <a:ext uri="{FF2B5EF4-FFF2-40B4-BE49-F238E27FC236}">
                <a16:creationId xmlns:a16="http://schemas.microsoft.com/office/drawing/2014/main" xmlns="" id="{9FE57697-7252-4F1A-9F8D-577DA6244CE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25963" y="443529"/>
            <a:ext cx="4572000" cy="3040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5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5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95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5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5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5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5" grpId="0" animBg="1"/>
      <p:bldP spid="149529" grpId="0" animBg="1"/>
      <p:bldP spid="149530" grpId="0" animBg="1"/>
      <p:bldP spid="149531" grpId="0" animBg="1"/>
      <p:bldP spid="1495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a:extLst>
              <a:ext uri="{FF2B5EF4-FFF2-40B4-BE49-F238E27FC236}">
                <a16:creationId xmlns:a16="http://schemas.microsoft.com/office/drawing/2014/main" xmlns="" id="{4157678C-97C2-4EEA-B95B-306DAEB2B92A}"/>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85AF66B3-02C1-4D2E-94D9-A750A0115F73}" type="slidenum">
              <a:rPr lang="en-US" altLang="zh-CN">
                <a:latin typeface="Calibri" panose="020F0502020204030204" pitchFamily="34" charset="0"/>
              </a:rPr>
              <a:pPr/>
              <a:t>36</a:t>
            </a:fld>
            <a:endParaRPr lang="en-US" altLang="zh-CN">
              <a:latin typeface="Calibri" panose="020F0502020204030204" pitchFamily="34" charset="0"/>
            </a:endParaRPr>
          </a:p>
        </p:txBody>
      </p:sp>
      <p:sp>
        <p:nvSpPr>
          <p:cNvPr id="58371" name="Text Box 19">
            <a:extLst>
              <a:ext uri="{FF2B5EF4-FFF2-40B4-BE49-F238E27FC236}">
                <a16:creationId xmlns:a16="http://schemas.microsoft.com/office/drawing/2014/main" xmlns="" id="{2126D186-4E3C-40CD-B732-13268FA9FE40}"/>
              </a:ext>
            </a:extLst>
          </p:cNvPr>
          <p:cNvSpPr txBox="1">
            <a:spLocks noChangeArrowheads="1"/>
          </p:cNvSpPr>
          <p:nvPr/>
        </p:nvSpPr>
        <p:spPr bwMode="auto">
          <a:xfrm>
            <a:off x="76200" y="1412875"/>
            <a:ext cx="3352800" cy="4270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r>
              <a:rPr lang="en-US" altLang="zh-CN" sz="2200" b="1">
                <a:latin typeface="Arial" panose="020B0604020202020204" pitchFamily="34" charset="0"/>
              </a:rPr>
              <a:t>+</a:t>
            </a:r>
            <a:r>
              <a:rPr lang="zh-CN" altLang="en-US" sz="2200" b="1">
                <a:latin typeface="Arial" panose="020B0604020202020204" pitchFamily="34" charset="0"/>
              </a:rPr>
              <a:t>点涡    </a:t>
            </a:r>
          </a:p>
        </p:txBody>
      </p:sp>
      <p:graphicFrame>
        <p:nvGraphicFramePr>
          <p:cNvPr id="58372" name="Object 2">
            <a:extLst>
              <a:ext uri="{FF2B5EF4-FFF2-40B4-BE49-F238E27FC236}">
                <a16:creationId xmlns:a16="http://schemas.microsoft.com/office/drawing/2014/main" xmlns="" id="{736BAC4B-0D94-417B-B5C5-604C5A3D7139}"/>
              </a:ext>
            </a:extLst>
          </p:cNvPr>
          <p:cNvGraphicFramePr>
            <a:graphicFrameLocks noChangeAspect="1"/>
          </p:cNvGraphicFramePr>
          <p:nvPr/>
        </p:nvGraphicFramePr>
        <p:xfrm>
          <a:off x="2743200" y="1484313"/>
          <a:ext cx="503238" cy="304800"/>
        </p:xfrm>
        <a:graphic>
          <a:graphicData uri="http://schemas.openxmlformats.org/presentationml/2006/ole">
            <mc:AlternateContent xmlns:mc="http://schemas.openxmlformats.org/markup-compatibility/2006">
              <mc:Choice xmlns:v="urn:schemas-microsoft-com:vml" Requires="v">
                <p:oleObj spid="_x0000_s58469" name="Equation" r:id="rId3" imgW="228501" imgH="152334" progId="Equation.DSMT4">
                  <p:embed/>
                </p:oleObj>
              </mc:Choice>
              <mc:Fallback>
                <p:oleObj name="Equation" r:id="rId3" imgW="228501" imgH="15233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84313"/>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54" name="Object 3">
            <a:extLst>
              <a:ext uri="{FF2B5EF4-FFF2-40B4-BE49-F238E27FC236}">
                <a16:creationId xmlns:a16="http://schemas.microsoft.com/office/drawing/2014/main" xmlns="" id="{D0983DB3-8907-42BA-B43A-B0570847B3A7}"/>
              </a:ext>
            </a:extLst>
          </p:cNvPr>
          <p:cNvGraphicFramePr>
            <a:graphicFrameLocks noChangeAspect="1"/>
          </p:cNvGraphicFramePr>
          <p:nvPr/>
        </p:nvGraphicFramePr>
        <p:xfrm>
          <a:off x="142875" y="1941513"/>
          <a:ext cx="2185988" cy="1639887"/>
        </p:xfrm>
        <a:graphic>
          <a:graphicData uri="http://schemas.openxmlformats.org/presentationml/2006/ole">
            <mc:AlternateContent xmlns:mc="http://schemas.openxmlformats.org/markup-compatibility/2006">
              <mc:Choice xmlns:v="urn:schemas-microsoft-com:vml" Requires="v">
                <p:oleObj spid="_x0000_s58470" name="Equation" r:id="rId5" imgW="1295400" imgH="965200" progId="Equation.DSMT4">
                  <p:embed/>
                </p:oleObj>
              </mc:Choice>
              <mc:Fallback>
                <p:oleObj name="Equation" r:id="rId5" imgW="1295400" imgH="965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 y="1941513"/>
                        <a:ext cx="2185988" cy="1639887"/>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5" name="Object 4">
            <a:extLst>
              <a:ext uri="{FF2B5EF4-FFF2-40B4-BE49-F238E27FC236}">
                <a16:creationId xmlns:a16="http://schemas.microsoft.com/office/drawing/2014/main" xmlns="" id="{9F5DECD4-9156-4FD2-8D65-CB1C91017498}"/>
              </a:ext>
            </a:extLst>
          </p:cNvPr>
          <p:cNvGraphicFramePr>
            <a:graphicFrameLocks noChangeAspect="1"/>
          </p:cNvGraphicFramePr>
          <p:nvPr/>
        </p:nvGraphicFramePr>
        <p:xfrm>
          <a:off x="152400" y="3860800"/>
          <a:ext cx="3771900" cy="1738313"/>
        </p:xfrm>
        <a:graphic>
          <a:graphicData uri="http://schemas.openxmlformats.org/presentationml/2006/ole">
            <mc:AlternateContent xmlns:mc="http://schemas.openxmlformats.org/markup-compatibility/2006">
              <mc:Choice xmlns:v="urn:schemas-microsoft-com:vml" Requires="v">
                <p:oleObj spid="_x0000_s58471" name="Equation" r:id="rId7" imgW="2133600" imgH="914400" progId="Equation.DSMT4">
                  <p:embed/>
                </p:oleObj>
              </mc:Choice>
              <mc:Fallback>
                <p:oleObj name="Equation" r:id="rId7" imgW="2133600" imgH="9144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860800"/>
                        <a:ext cx="3771900" cy="17383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62" name="Object 5">
            <a:extLst>
              <a:ext uri="{FF2B5EF4-FFF2-40B4-BE49-F238E27FC236}">
                <a16:creationId xmlns:a16="http://schemas.microsoft.com/office/drawing/2014/main" xmlns="" id="{2723EE44-9804-40B8-BCE9-0D1C1AA519B3}"/>
              </a:ext>
            </a:extLst>
          </p:cNvPr>
          <p:cNvGraphicFramePr>
            <a:graphicFrameLocks noChangeAspect="1"/>
          </p:cNvGraphicFramePr>
          <p:nvPr/>
        </p:nvGraphicFramePr>
        <p:xfrm>
          <a:off x="5307013" y="3003550"/>
          <a:ext cx="2722562" cy="746125"/>
        </p:xfrm>
        <a:graphic>
          <a:graphicData uri="http://schemas.openxmlformats.org/presentationml/2006/ole">
            <mc:AlternateContent xmlns:mc="http://schemas.openxmlformats.org/markup-compatibility/2006">
              <mc:Choice xmlns:v="urn:schemas-microsoft-com:vml" Requires="v">
                <p:oleObj spid="_x0000_s58472" name="Equation" r:id="rId9" imgW="1841500" imgH="508000" progId="Equation.DSMT4">
                  <p:embed/>
                </p:oleObj>
              </mc:Choice>
              <mc:Fallback>
                <p:oleObj name="Equation" r:id="rId9" imgW="1841500" imgH="508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3003550"/>
                        <a:ext cx="272256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3" name="Object 6">
            <a:extLst>
              <a:ext uri="{FF2B5EF4-FFF2-40B4-BE49-F238E27FC236}">
                <a16:creationId xmlns:a16="http://schemas.microsoft.com/office/drawing/2014/main" xmlns="" id="{415A9140-CC3D-448C-9EB8-D332E54909FC}"/>
              </a:ext>
            </a:extLst>
          </p:cNvPr>
          <p:cNvGraphicFramePr>
            <a:graphicFrameLocks noChangeAspect="1"/>
          </p:cNvGraphicFramePr>
          <p:nvPr/>
        </p:nvGraphicFramePr>
        <p:xfrm>
          <a:off x="4719638" y="3968750"/>
          <a:ext cx="3381375" cy="1684338"/>
        </p:xfrm>
        <a:graphic>
          <a:graphicData uri="http://schemas.openxmlformats.org/presentationml/2006/ole">
            <mc:AlternateContent xmlns:mc="http://schemas.openxmlformats.org/markup-compatibility/2006">
              <mc:Choice xmlns:v="urn:schemas-microsoft-com:vml" Requires="v">
                <p:oleObj spid="_x0000_s58473" name="Equation" r:id="rId11" imgW="1771616" imgH="952596" progId="Equation.DSMT4">
                  <p:embed/>
                </p:oleObj>
              </mc:Choice>
              <mc:Fallback>
                <p:oleObj name="Equation" r:id="rId11" imgW="1771616" imgH="952596"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9638" y="3968750"/>
                        <a:ext cx="3381375" cy="1684338"/>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66" name="Object 7">
            <a:extLst>
              <a:ext uri="{FF2B5EF4-FFF2-40B4-BE49-F238E27FC236}">
                <a16:creationId xmlns:a16="http://schemas.microsoft.com/office/drawing/2014/main" xmlns="" id="{C77D9C34-FE9D-4584-800E-CDB680C21757}"/>
              </a:ext>
            </a:extLst>
          </p:cNvPr>
          <p:cNvGraphicFramePr>
            <a:graphicFrameLocks noChangeAspect="1"/>
          </p:cNvGraphicFramePr>
          <p:nvPr/>
        </p:nvGraphicFramePr>
        <p:xfrm>
          <a:off x="2339975" y="1916113"/>
          <a:ext cx="957263" cy="1631950"/>
        </p:xfrm>
        <a:graphic>
          <a:graphicData uri="http://schemas.openxmlformats.org/presentationml/2006/ole">
            <mc:AlternateContent xmlns:mc="http://schemas.openxmlformats.org/markup-compatibility/2006">
              <mc:Choice xmlns:v="urn:schemas-microsoft-com:vml" Requires="v">
                <p:oleObj spid="_x0000_s58474" name="Equation" r:id="rId13" imgW="583947" imgH="812447" progId="Equation.DSMT4">
                  <p:embed/>
                </p:oleObj>
              </mc:Choice>
              <mc:Fallback>
                <p:oleObj name="Equation" r:id="rId13" imgW="583947" imgH="812447"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9975" y="1916113"/>
                        <a:ext cx="957263" cy="1631950"/>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标题 1">
            <a:extLst>
              <a:ext uri="{FF2B5EF4-FFF2-40B4-BE49-F238E27FC236}">
                <a16:creationId xmlns:a16="http://schemas.microsoft.com/office/drawing/2014/main" xmlns="" id="{13D14297-02A3-4323-A2C3-31098D23C9CE}"/>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4" name="Rectangle 16">
            <a:extLst>
              <a:ext uri="{FF2B5EF4-FFF2-40B4-BE49-F238E27FC236}">
                <a16:creationId xmlns:a16="http://schemas.microsoft.com/office/drawing/2014/main" xmlns="" id="{560379FF-3D8A-475C-9E7B-323D81445DCE}"/>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绕圆柱的有环量流动</a:t>
            </a:r>
          </a:p>
        </p:txBody>
      </p:sp>
      <p:grpSp>
        <p:nvGrpSpPr>
          <p:cNvPr id="2" name="组合 1">
            <a:extLst>
              <a:ext uri="{FF2B5EF4-FFF2-40B4-BE49-F238E27FC236}">
                <a16:creationId xmlns:a16="http://schemas.microsoft.com/office/drawing/2014/main" xmlns="" id="{A6C495F7-622D-4820-B327-7164DC947836}"/>
              </a:ext>
            </a:extLst>
          </p:cNvPr>
          <p:cNvGrpSpPr/>
          <p:nvPr/>
        </p:nvGrpSpPr>
        <p:grpSpPr>
          <a:xfrm>
            <a:off x="3743908" y="774700"/>
            <a:ext cx="5334000" cy="2208213"/>
            <a:chOff x="3696907" y="774700"/>
            <a:chExt cx="5334000" cy="2208213"/>
          </a:xfrm>
        </p:grpSpPr>
        <p:pic>
          <p:nvPicPr>
            <p:cNvPr id="150553" name="Picture 25">
              <a:extLst>
                <a:ext uri="{FF2B5EF4-FFF2-40B4-BE49-F238E27FC236}">
                  <a16:creationId xmlns:a16="http://schemas.microsoft.com/office/drawing/2014/main" xmlns="" id="{8438420E-030F-4550-9CA7-5AF37B40C7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6907" y="774700"/>
              <a:ext cx="5334000" cy="2208213"/>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5" name="Object 2">
              <a:extLst>
                <a:ext uri="{FF2B5EF4-FFF2-40B4-BE49-F238E27FC236}">
                  <a16:creationId xmlns:a16="http://schemas.microsoft.com/office/drawing/2014/main" xmlns="" id="{F63851BF-DFCF-4418-88C7-059388D1B39A}"/>
                </a:ext>
              </a:extLst>
            </p:cNvPr>
            <p:cNvGraphicFramePr>
              <a:graphicFrameLocks noChangeAspect="1"/>
            </p:cNvGraphicFramePr>
            <p:nvPr>
              <p:extLst>
                <p:ext uri="{D42A27DB-BD31-4B8C-83A1-F6EECF244321}">
                  <p14:modId xmlns:p14="http://schemas.microsoft.com/office/powerpoint/2010/main" val="4193175"/>
                </p:ext>
              </p:extLst>
            </p:nvPr>
          </p:nvGraphicFramePr>
          <p:xfrm>
            <a:off x="6441623" y="1556792"/>
            <a:ext cx="290617" cy="176020"/>
          </p:xfrm>
          <a:graphic>
            <a:graphicData uri="http://schemas.openxmlformats.org/presentationml/2006/ole">
              <mc:AlternateContent xmlns:mc="http://schemas.openxmlformats.org/markup-compatibility/2006">
                <mc:Choice xmlns:v="urn:schemas-microsoft-com:vml" Requires="v">
                  <p:oleObj spid="_x0000_s58475" name="Equation" r:id="rId16" imgW="228501" imgH="152334" progId="Equation.DSMT4">
                    <p:embed/>
                  </p:oleObj>
                </mc:Choice>
                <mc:Fallback>
                  <p:oleObj name="Equation" r:id="rId16" imgW="228501" imgH="152334" progId="Equation.DSMT4">
                    <p:embed/>
                    <p:pic>
                      <p:nvPicPr>
                        <p:cNvPr id="58372" name="Object 2">
                          <a:extLst>
                            <a:ext uri="{FF2B5EF4-FFF2-40B4-BE49-F238E27FC236}">
                              <a16:creationId xmlns:a16="http://schemas.microsoft.com/office/drawing/2014/main" xmlns="" id="{736BAC4B-0D94-417B-B5C5-604C5A3D7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623" y="1556792"/>
                          <a:ext cx="290617" cy="176020"/>
                        </a:xfrm>
                        <a:prstGeom prst="rect">
                          <a:avLst/>
                        </a:prstGeom>
                        <a:solidFill>
                          <a:schemeClr val="accent3"/>
                        </a:solidFill>
                        <a:ln>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05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05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05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0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
            <a:extLst>
              <a:ext uri="{FF2B5EF4-FFF2-40B4-BE49-F238E27FC236}">
                <a16:creationId xmlns:a16="http://schemas.microsoft.com/office/drawing/2014/main" xmlns="" id="{C34F91B6-0857-4070-BEA9-95637A12B149}"/>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F239756-1FE4-4BBB-9BE7-2825C6824E6D}" type="slidenum">
              <a:rPr lang="en-US" altLang="zh-CN">
                <a:latin typeface="Calibri" panose="020F0502020204030204" pitchFamily="34" charset="0"/>
              </a:rPr>
              <a:pPr/>
              <a:t>37</a:t>
            </a:fld>
            <a:endParaRPr lang="en-US" altLang="zh-CN">
              <a:latin typeface="Calibri" panose="020F0502020204030204" pitchFamily="34" charset="0"/>
            </a:endParaRPr>
          </a:p>
        </p:txBody>
      </p:sp>
      <p:sp>
        <p:nvSpPr>
          <p:cNvPr id="59395" name="Rectangle 4">
            <a:extLst>
              <a:ext uri="{FF2B5EF4-FFF2-40B4-BE49-F238E27FC236}">
                <a16:creationId xmlns:a16="http://schemas.microsoft.com/office/drawing/2014/main" xmlns="" id="{383E297C-5550-47B6-9E93-9414785B9F9B}"/>
              </a:ext>
            </a:extLst>
          </p:cNvPr>
          <p:cNvSpPr>
            <a:spLocks noChangeArrowheads="1"/>
          </p:cNvSpPr>
          <p:nvPr/>
        </p:nvSpPr>
        <p:spPr bwMode="auto">
          <a:xfrm>
            <a:off x="4479925" y="29162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396" name="Rectangle 5">
            <a:extLst>
              <a:ext uri="{FF2B5EF4-FFF2-40B4-BE49-F238E27FC236}">
                <a16:creationId xmlns:a16="http://schemas.microsoft.com/office/drawing/2014/main" xmlns="" id="{D95AF247-4258-4D51-AF62-DFC11D21CA54}"/>
              </a:ext>
            </a:extLst>
          </p:cNvPr>
          <p:cNvSpPr>
            <a:spLocks noChangeArrowheads="1"/>
          </p:cNvSpPr>
          <p:nvPr/>
        </p:nvSpPr>
        <p:spPr bwMode="auto">
          <a:xfrm>
            <a:off x="4479925" y="29019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397" name="Rectangle 6">
            <a:extLst>
              <a:ext uri="{FF2B5EF4-FFF2-40B4-BE49-F238E27FC236}">
                <a16:creationId xmlns:a16="http://schemas.microsoft.com/office/drawing/2014/main" xmlns="" id="{4F3E53FB-C335-4287-AA13-CC2971A59ADA}"/>
              </a:ext>
            </a:extLst>
          </p:cNvPr>
          <p:cNvSpPr>
            <a:spLocks noChangeArrowheads="1"/>
          </p:cNvSpPr>
          <p:nvPr/>
        </p:nvSpPr>
        <p:spPr bwMode="auto">
          <a:xfrm>
            <a:off x="4479925" y="29019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398" name="Rectangle 7">
            <a:extLst>
              <a:ext uri="{FF2B5EF4-FFF2-40B4-BE49-F238E27FC236}">
                <a16:creationId xmlns:a16="http://schemas.microsoft.com/office/drawing/2014/main" xmlns="" id="{38AF72F5-3FD6-49A6-B3CE-121FA5EE037B}"/>
              </a:ext>
            </a:extLst>
          </p:cNvPr>
          <p:cNvSpPr>
            <a:spLocks noChangeArrowheads="1"/>
          </p:cNvSpPr>
          <p:nvPr/>
        </p:nvSpPr>
        <p:spPr bwMode="auto">
          <a:xfrm>
            <a:off x="4479925" y="28971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399" name="Rectangle 8">
            <a:extLst>
              <a:ext uri="{FF2B5EF4-FFF2-40B4-BE49-F238E27FC236}">
                <a16:creationId xmlns:a16="http://schemas.microsoft.com/office/drawing/2014/main" xmlns="" id="{5B8FCAF7-F106-44E8-B5A8-EB9B4B42CB4A}"/>
              </a:ext>
            </a:extLst>
          </p:cNvPr>
          <p:cNvSpPr>
            <a:spLocks noChangeArrowheads="1"/>
          </p:cNvSpPr>
          <p:nvPr/>
        </p:nvSpPr>
        <p:spPr bwMode="auto">
          <a:xfrm>
            <a:off x="4479925" y="29019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400" name="Rectangle 9">
            <a:extLst>
              <a:ext uri="{FF2B5EF4-FFF2-40B4-BE49-F238E27FC236}">
                <a16:creationId xmlns:a16="http://schemas.microsoft.com/office/drawing/2014/main" xmlns="" id="{22B81E0B-D8B4-4E8D-91A1-261A99C0CCF6}"/>
              </a:ext>
            </a:extLst>
          </p:cNvPr>
          <p:cNvSpPr>
            <a:spLocks noChangeArrowheads="1"/>
          </p:cNvSpPr>
          <p:nvPr/>
        </p:nvSpPr>
        <p:spPr bwMode="auto">
          <a:xfrm>
            <a:off x="4479925" y="28971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401" name="Rectangle 10">
            <a:extLst>
              <a:ext uri="{FF2B5EF4-FFF2-40B4-BE49-F238E27FC236}">
                <a16:creationId xmlns:a16="http://schemas.microsoft.com/office/drawing/2014/main" xmlns="" id="{4C40A380-7E3B-4436-9078-87998B5C47B6}"/>
              </a:ext>
            </a:extLst>
          </p:cNvPr>
          <p:cNvSpPr>
            <a:spLocks noChangeArrowheads="1"/>
          </p:cNvSpPr>
          <p:nvPr/>
        </p:nvSpPr>
        <p:spPr bwMode="auto">
          <a:xfrm>
            <a:off x="4479925" y="29019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402" name="Rectangle 11">
            <a:extLst>
              <a:ext uri="{FF2B5EF4-FFF2-40B4-BE49-F238E27FC236}">
                <a16:creationId xmlns:a16="http://schemas.microsoft.com/office/drawing/2014/main" xmlns="" id="{79015BDC-34B2-4014-86F7-F6156C8B4145}"/>
              </a:ext>
            </a:extLst>
          </p:cNvPr>
          <p:cNvSpPr>
            <a:spLocks noChangeArrowheads="1"/>
          </p:cNvSpPr>
          <p:nvPr/>
        </p:nvSpPr>
        <p:spPr bwMode="auto">
          <a:xfrm>
            <a:off x="4479925" y="28971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Arial" panose="020B0604020202020204" pitchFamily="34" charset="0"/>
            </a:endParaRPr>
          </a:p>
        </p:txBody>
      </p:sp>
      <p:sp>
        <p:nvSpPr>
          <p:cNvPr id="59403" name="Text Box 12">
            <a:extLst>
              <a:ext uri="{FF2B5EF4-FFF2-40B4-BE49-F238E27FC236}">
                <a16:creationId xmlns:a16="http://schemas.microsoft.com/office/drawing/2014/main" xmlns="" id="{26810B94-1F26-450A-8435-C2FCC205BEA9}"/>
              </a:ext>
            </a:extLst>
          </p:cNvPr>
          <p:cNvSpPr txBox="1">
            <a:spLocks noChangeArrowheads="1"/>
          </p:cNvSpPr>
          <p:nvPr/>
        </p:nvSpPr>
        <p:spPr bwMode="auto">
          <a:xfrm>
            <a:off x="76200" y="1376363"/>
            <a:ext cx="33528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r>
              <a:rPr lang="en-US" altLang="zh-CN" sz="2200" b="1">
                <a:latin typeface="Arial" panose="020B0604020202020204" pitchFamily="34" charset="0"/>
              </a:rPr>
              <a:t>+</a:t>
            </a:r>
            <a:r>
              <a:rPr lang="zh-CN" altLang="en-US" sz="2200" b="1">
                <a:latin typeface="Arial" panose="020B0604020202020204" pitchFamily="34" charset="0"/>
              </a:rPr>
              <a:t>点涡    </a:t>
            </a:r>
          </a:p>
        </p:txBody>
      </p:sp>
      <p:graphicFrame>
        <p:nvGraphicFramePr>
          <p:cNvPr id="59404" name="Object 2">
            <a:extLst>
              <a:ext uri="{FF2B5EF4-FFF2-40B4-BE49-F238E27FC236}">
                <a16:creationId xmlns:a16="http://schemas.microsoft.com/office/drawing/2014/main" xmlns="" id="{3B0C1C8E-1ED5-434E-8BAB-0488C8DE237E}"/>
              </a:ext>
            </a:extLst>
          </p:cNvPr>
          <p:cNvGraphicFramePr>
            <a:graphicFrameLocks noChangeAspect="1"/>
          </p:cNvGraphicFramePr>
          <p:nvPr/>
        </p:nvGraphicFramePr>
        <p:xfrm>
          <a:off x="2743200" y="1449388"/>
          <a:ext cx="503238" cy="304800"/>
        </p:xfrm>
        <a:graphic>
          <a:graphicData uri="http://schemas.openxmlformats.org/presentationml/2006/ole">
            <mc:AlternateContent xmlns:mc="http://schemas.openxmlformats.org/markup-compatibility/2006">
              <mc:Choice xmlns:v="urn:schemas-microsoft-com:vml" Requires="v">
                <p:oleObj spid="_x0000_s59494" name="Equation" r:id="rId3" imgW="228501" imgH="152334" progId="Equation.DSMT4">
                  <p:embed/>
                </p:oleObj>
              </mc:Choice>
              <mc:Fallback>
                <p:oleObj name="Equation" r:id="rId3" imgW="228501" imgH="15233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4938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5" name="Object 3">
            <a:extLst>
              <a:ext uri="{FF2B5EF4-FFF2-40B4-BE49-F238E27FC236}">
                <a16:creationId xmlns:a16="http://schemas.microsoft.com/office/drawing/2014/main" xmlns="" id="{6F56AFEE-C90D-441C-AEE2-5AD38B9CC164}"/>
              </a:ext>
            </a:extLst>
          </p:cNvPr>
          <p:cNvGraphicFramePr>
            <a:graphicFrameLocks noChangeAspect="1"/>
          </p:cNvGraphicFramePr>
          <p:nvPr/>
        </p:nvGraphicFramePr>
        <p:xfrm>
          <a:off x="90488" y="1727200"/>
          <a:ext cx="2897187" cy="1487488"/>
        </p:xfrm>
        <a:graphic>
          <a:graphicData uri="http://schemas.openxmlformats.org/presentationml/2006/ole">
            <mc:AlternateContent xmlns:mc="http://schemas.openxmlformats.org/markup-compatibility/2006">
              <mc:Choice xmlns:v="urn:schemas-microsoft-com:vml" Requires="v">
                <p:oleObj spid="_x0000_s59495" name="Equation" r:id="rId5" imgW="1943100" imgH="990600" progId="Equation.DSMT4">
                  <p:embed/>
                </p:oleObj>
              </mc:Choice>
              <mc:Fallback>
                <p:oleObj name="Equation" r:id="rId5" imgW="1943100" imgH="990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88" y="1727200"/>
                        <a:ext cx="2897187" cy="1487488"/>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6" name="Object 4">
            <a:extLst>
              <a:ext uri="{FF2B5EF4-FFF2-40B4-BE49-F238E27FC236}">
                <a16:creationId xmlns:a16="http://schemas.microsoft.com/office/drawing/2014/main" xmlns="" id="{7FE8310E-5FD7-4DCB-B9D9-C3630F8723E3}"/>
              </a:ext>
            </a:extLst>
          </p:cNvPr>
          <p:cNvGraphicFramePr>
            <a:graphicFrameLocks noChangeAspect="1"/>
          </p:cNvGraphicFramePr>
          <p:nvPr/>
        </p:nvGraphicFramePr>
        <p:xfrm>
          <a:off x="112713" y="3200400"/>
          <a:ext cx="2911475" cy="1443038"/>
        </p:xfrm>
        <a:graphic>
          <a:graphicData uri="http://schemas.openxmlformats.org/presentationml/2006/ole">
            <mc:AlternateContent xmlns:mc="http://schemas.openxmlformats.org/markup-compatibility/2006">
              <mc:Choice xmlns:v="urn:schemas-microsoft-com:vml" Requires="v">
                <p:oleObj spid="_x0000_s59496" name="Equation" r:id="rId7" imgW="1771616" imgH="952596" progId="Equation.DSMT4">
                  <p:embed/>
                </p:oleObj>
              </mc:Choice>
              <mc:Fallback>
                <p:oleObj name="Equation" r:id="rId7" imgW="1771616" imgH="95259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13" y="3200400"/>
                        <a:ext cx="2911475" cy="1443038"/>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7" name="Text Box 24">
            <a:extLst>
              <a:ext uri="{FF2B5EF4-FFF2-40B4-BE49-F238E27FC236}">
                <a16:creationId xmlns:a16="http://schemas.microsoft.com/office/drawing/2014/main" xmlns="" id="{86F1AC79-AE7D-41C0-8422-7F502647BD6D}"/>
              </a:ext>
            </a:extLst>
          </p:cNvPr>
          <p:cNvSpPr txBox="1">
            <a:spLocks noChangeArrowheads="1"/>
          </p:cNvSpPr>
          <p:nvPr/>
        </p:nvSpPr>
        <p:spPr bwMode="auto">
          <a:xfrm>
            <a:off x="3810000" y="3059113"/>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800" b="1">
                <a:latin typeface="Arial" panose="020B0604020202020204" pitchFamily="34" charset="0"/>
              </a:rPr>
              <a:t>在圆柱表面</a:t>
            </a:r>
          </a:p>
        </p:txBody>
      </p:sp>
      <p:graphicFrame>
        <p:nvGraphicFramePr>
          <p:cNvPr id="153625" name="Object 5">
            <a:extLst>
              <a:ext uri="{FF2B5EF4-FFF2-40B4-BE49-F238E27FC236}">
                <a16:creationId xmlns:a16="http://schemas.microsoft.com/office/drawing/2014/main" xmlns="" id="{F6BE7599-BA60-4EC6-B2D7-2507FC2E2FC7}"/>
              </a:ext>
            </a:extLst>
          </p:cNvPr>
          <p:cNvGraphicFramePr>
            <a:graphicFrameLocks noChangeAspect="1"/>
          </p:cNvGraphicFramePr>
          <p:nvPr/>
        </p:nvGraphicFramePr>
        <p:xfrm>
          <a:off x="3962400" y="3497263"/>
          <a:ext cx="4740275" cy="1119187"/>
        </p:xfrm>
        <a:graphic>
          <a:graphicData uri="http://schemas.openxmlformats.org/presentationml/2006/ole">
            <mc:AlternateContent xmlns:mc="http://schemas.openxmlformats.org/markup-compatibility/2006">
              <mc:Choice xmlns:v="urn:schemas-microsoft-com:vml" Requires="v">
                <p:oleObj spid="_x0000_s59497" name="Equation" r:id="rId9" imgW="2781300" imgH="660400" progId="Equation.DSMT4">
                  <p:embed/>
                </p:oleObj>
              </mc:Choice>
              <mc:Fallback>
                <p:oleObj name="Equation" r:id="rId9" imgW="2781300" imgH="6604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3497263"/>
                        <a:ext cx="4740275" cy="1119187"/>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26" name="Text Box 26">
            <a:extLst>
              <a:ext uri="{FF2B5EF4-FFF2-40B4-BE49-F238E27FC236}">
                <a16:creationId xmlns:a16="http://schemas.microsoft.com/office/drawing/2014/main" xmlns="" id="{05CB0F21-EA00-4DC7-8741-4D82EDEA040E}"/>
              </a:ext>
            </a:extLst>
          </p:cNvPr>
          <p:cNvSpPr txBox="1">
            <a:spLocks noChangeArrowheads="1"/>
          </p:cNvSpPr>
          <p:nvPr/>
        </p:nvSpPr>
        <p:spPr bwMode="auto">
          <a:xfrm>
            <a:off x="76200" y="4724400"/>
            <a:ext cx="29083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在驻点处合速度</a:t>
            </a:r>
            <a:r>
              <a:rPr lang="en-US" altLang="zh-CN" sz="1800" b="1" i="1">
                <a:latin typeface="Times New Roman" panose="02020603050405020304" pitchFamily="18" charset="0"/>
              </a:rPr>
              <a:t>v</a:t>
            </a:r>
            <a:r>
              <a:rPr lang="zh-CN" altLang="en-US" b="1">
                <a:latin typeface="Arial" panose="020B0604020202020204" pitchFamily="34" charset="0"/>
              </a:rPr>
              <a:t>等于零</a:t>
            </a:r>
          </a:p>
        </p:txBody>
      </p:sp>
      <p:graphicFrame>
        <p:nvGraphicFramePr>
          <p:cNvPr id="153627" name="Object 6">
            <a:extLst>
              <a:ext uri="{FF2B5EF4-FFF2-40B4-BE49-F238E27FC236}">
                <a16:creationId xmlns:a16="http://schemas.microsoft.com/office/drawing/2014/main" xmlns="" id="{BADE6902-44C9-4B95-87F8-E59CC5AB49CC}"/>
              </a:ext>
            </a:extLst>
          </p:cNvPr>
          <p:cNvGraphicFramePr>
            <a:graphicFrameLocks noChangeAspect="1"/>
          </p:cNvGraphicFramePr>
          <p:nvPr/>
        </p:nvGraphicFramePr>
        <p:xfrm>
          <a:off x="100013" y="5297488"/>
          <a:ext cx="2235200" cy="769937"/>
        </p:xfrm>
        <a:graphic>
          <a:graphicData uri="http://schemas.openxmlformats.org/presentationml/2006/ole">
            <mc:AlternateContent xmlns:mc="http://schemas.openxmlformats.org/markup-compatibility/2006">
              <mc:Choice xmlns:v="urn:schemas-microsoft-com:vml" Requires="v">
                <p:oleObj spid="_x0000_s59498" name="Equation" r:id="rId11" imgW="1384300" imgH="482600" progId="Equation.DSMT4">
                  <p:embed/>
                </p:oleObj>
              </mc:Choice>
              <mc:Fallback>
                <p:oleObj name="Equation" r:id="rId11" imgW="1384300" imgH="4826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13" y="5297488"/>
                        <a:ext cx="2235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28" name="Object 7">
            <a:extLst>
              <a:ext uri="{FF2B5EF4-FFF2-40B4-BE49-F238E27FC236}">
                <a16:creationId xmlns:a16="http://schemas.microsoft.com/office/drawing/2014/main" xmlns="" id="{A2BB5AAD-7F2E-4844-AFD3-BBC3E4A6068A}"/>
              </a:ext>
            </a:extLst>
          </p:cNvPr>
          <p:cNvGraphicFramePr>
            <a:graphicFrameLocks noChangeAspect="1"/>
          </p:cNvGraphicFramePr>
          <p:nvPr/>
        </p:nvGraphicFramePr>
        <p:xfrm>
          <a:off x="2743200" y="5105400"/>
          <a:ext cx="1562100" cy="1146175"/>
        </p:xfrm>
        <a:graphic>
          <a:graphicData uri="http://schemas.openxmlformats.org/presentationml/2006/ole">
            <mc:AlternateContent xmlns:mc="http://schemas.openxmlformats.org/markup-compatibility/2006">
              <mc:Choice xmlns:v="urn:schemas-microsoft-com:vml" Requires="v">
                <p:oleObj spid="_x0000_s59499" name="Equation" r:id="rId13" imgW="1040948" imgH="761669" progId="Equation.DSMT4">
                  <p:embed/>
                </p:oleObj>
              </mc:Choice>
              <mc:Fallback>
                <p:oleObj name="Equation" r:id="rId13" imgW="1040948" imgH="761669"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5105400"/>
                        <a:ext cx="15621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29" name="Text Box 29">
            <a:extLst>
              <a:ext uri="{FF2B5EF4-FFF2-40B4-BE49-F238E27FC236}">
                <a16:creationId xmlns:a16="http://schemas.microsoft.com/office/drawing/2014/main" xmlns="" id="{AD40CC22-67C8-4774-B062-7C319325B13F}"/>
              </a:ext>
            </a:extLst>
          </p:cNvPr>
          <p:cNvSpPr txBox="1">
            <a:spLocks noChangeArrowheads="1"/>
          </p:cNvSpPr>
          <p:nvPr/>
        </p:nvSpPr>
        <p:spPr bwMode="auto">
          <a:xfrm>
            <a:off x="4427538" y="4968875"/>
            <a:ext cx="4500562" cy="9239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800" b="1">
                <a:latin typeface="Arial" panose="020B0604020202020204" pitchFamily="34" charset="0"/>
              </a:rPr>
              <a:t>对于无环量流动，前后驻点位于</a:t>
            </a:r>
            <a:r>
              <a:rPr lang="en-US" altLang="zh-CN" sz="1800" b="1">
                <a:latin typeface="Arial" panose="020B0604020202020204" pitchFamily="34" charset="0"/>
              </a:rPr>
              <a:t>x</a:t>
            </a:r>
            <a:r>
              <a:rPr lang="zh-CN" altLang="en-US" sz="1800" b="1">
                <a:latin typeface="Arial" panose="020B0604020202020204" pitchFamily="34" charset="0"/>
              </a:rPr>
              <a:t>轴（</a:t>
            </a:r>
            <a:r>
              <a:rPr lang="en-US" altLang="zh-CN" sz="1800" b="1">
                <a:latin typeface="Arial" panose="020B0604020202020204" pitchFamily="34" charset="0"/>
              </a:rPr>
              <a:t>-</a:t>
            </a:r>
            <a:r>
              <a:rPr lang="en-US" altLang="zh-CN" sz="1800" b="1" i="1">
                <a:latin typeface="Times New Roman" panose="02020603050405020304" pitchFamily="18" charset="0"/>
              </a:rPr>
              <a:t>a</a:t>
            </a:r>
            <a:r>
              <a:rPr lang="zh-CN" altLang="en-US" sz="1800" b="1">
                <a:latin typeface="Arial" panose="020B0604020202020204" pitchFamily="34" charset="0"/>
              </a:rPr>
              <a:t>，</a:t>
            </a:r>
            <a:r>
              <a:rPr lang="en-US" altLang="zh-CN" sz="1800" b="1" i="1">
                <a:latin typeface="Times New Roman" panose="02020603050405020304" pitchFamily="18" charset="0"/>
              </a:rPr>
              <a:t>0</a:t>
            </a:r>
            <a:r>
              <a:rPr lang="zh-CN" altLang="en-US" sz="1800" b="1">
                <a:latin typeface="Arial" panose="020B0604020202020204" pitchFamily="34" charset="0"/>
              </a:rPr>
              <a:t>）和（</a:t>
            </a:r>
            <a:r>
              <a:rPr lang="en-US" altLang="zh-CN" sz="1800" b="1" i="1">
                <a:latin typeface="Times New Roman" panose="02020603050405020304" pitchFamily="18" charset="0"/>
              </a:rPr>
              <a:t> a </a:t>
            </a:r>
            <a:r>
              <a:rPr lang="zh-CN" altLang="en-US" sz="1800" b="1">
                <a:latin typeface="Arial" panose="020B0604020202020204" pitchFamily="34" charset="0"/>
              </a:rPr>
              <a:t>，</a:t>
            </a:r>
            <a:r>
              <a:rPr lang="en-US" altLang="zh-CN" sz="1800" b="1" i="1">
                <a:latin typeface="Times New Roman" panose="02020603050405020304" pitchFamily="18" charset="0"/>
              </a:rPr>
              <a:t>0</a:t>
            </a:r>
            <a:r>
              <a:rPr lang="zh-CN" altLang="en-US" sz="1800" b="1">
                <a:latin typeface="Arial" panose="020B0604020202020204" pitchFamily="34" charset="0"/>
              </a:rPr>
              <a:t>）处，当加上点涡以后，有环量流动的驻点位置将沿圆柱表面移动。</a:t>
            </a:r>
          </a:p>
        </p:txBody>
      </p:sp>
      <p:sp>
        <p:nvSpPr>
          <p:cNvPr id="25" name="标题 1">
            <a:extLst>
              <a:ext uri="{FF2B5EF4-FFF2-40B4-BE49-F238E27FC236}">
                <a16:creationId xmlns:a16="http://schemas.microsoft.com/office/drawing/2014/main" xmlns="" id="{0ABAC41D-9705-4679-AB8B-49B612637895}"/>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pic>
        <p:nvPicPr>
          <p:cNvPr id="59414" name="Picture 14">
            <a:extLst>
              <a:ext uri="{FF2B5EF4-FFF2-40B4-BE49-F238E27FC236}">
                <a16:creationId xmlns:a16="http://schemas.microsoft.com/office/drawing/2014/main" xmlns="" id="{E28566D3-6897-4C55-A127-60ACE59EE6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0" y="825500"/>
            <a:ext cx="5334000" cy="2208213"/>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16">
            <a:extLst>
              <a:ext uri="{FF2B5EF4-FFF2-40B4-BE49-F238E27FC236}">
                <a16:creationId xmlns:a16="http://schemas.microsoft.com/office/drawing/2014/main" xmlns="" id="{210E6DE4-8E6E-4056-8FE9-57EF132ACD1B}"/>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绕圆柱的有环量流动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6" grpId="0"/>
      <p:bldP spid="1536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a:extLst>
              <a:ext uri="{FF2B5EF4-FFF2-40B4-BE49-F238E27FC236}">
                <a16:creationId xmlns:a16="http://schemas.microsoft.com/office/drawing/2014/main" xmlns="" id="{705A738C-2560-4E83-BD06-985962BF9ADB}"/>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EC59793-5C22-4C2F-B393-1B6C88A6038B}" type="slidenum">
              <a:rPr lang="en-US" altLang="zh-CN">
                <a:latin typeface="Calibri" panose="020F0502020204030204" pitchFamily="34" charset="0"/>
              </a:rPr>
              <a:pPr/>
              <a:t>38</a:t>
            </a:fld>
            <a:endParaRPr lang="en-US" altLang="zh-CN">
              <a:latin typeface="Calibri" panose="020F0502020204030204" pitchFamily="34" charset="0"/>
            </a:endParaRPr>
          </a:p>
        </p:txBody>
      </p:sp>
      <p:graphicFrame>
        <p:nvGraphicFramePr>
          <p:cNvPr id="60419" name="Object 3">
            <a:extLst>
              <a:ext uri="{FF2B5EF4-FFF2-40B4-BE49-F238E27FC236}">
                <a16:creationId xmlns:a16="http://schemas.microsoft.com/office/drawing/2014/main" xmlns="" id="{8AB5F009-F3D1-4844-A684-D58B76D92397}"/>
              </a:ext>
            </a:extLst>
          </p:cNvPr>
          <p:cNvGraphicFramePr>
            <a:graphicFrameLocks noChangeAspect="1"/>
          </p:cNvGraphicFramePr>
          <p:nvPr/>
        </p:nvGraphicFramePr>
        <p:xfrm>
          <a:off x="0" y="1905000"/>
          <a:ext cx="2236788" cy="771525"/>
        </p:xfrm>
        <a:graphic>
          <a:graphicData uri="http://schemas.openxmlformats.org/presentationml/2006/ole">
            <mc:AlternateContent xmlns:mc="http://schemas.openxmlformats.org/markup-compatibility/2006">
              <mc:Choice xmlns:v="urn:schemas-microsoft-com:vml" Requires="v">
                <p:oleObj spid="_x0000_s60482" name="Equation" r:id="rId3" imgW="1384300" imgH="482600" progId="Equation.DSMT4">
                  <p:embed/>
                </p:oleObj>
              </mc:Choice>
              <mc:Fallback>
                <p:oleObj name="Equation" r:id="rId3" imgW="1384300" imgH="482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2236788" cy="771525"/>
                      </a:xfrm>
                      <a:prstGeom prst="rect">
                        <a:avLst/>
                      </a:prstGeom>
                      <a:noFill/>
                      <a:ln>
                        <a:noFill/>
                      </a:ln>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Object 4">
            <a:extLst>
              <a:ext uri="{FF2B5EF4-FFF2-40B4-BE49-F238E27FC236}">
                <a16:creationId xmlns:a16="http://schemas.microsoft.com/office/drawing/2014/main" xmlns="" id="{31F87D77-7BFD-4323-A41B-5047FE62E983}"/>
              </a:ext>
            </a:extLst>
          </p:cNvPr>
          <p:cNvGraphicFramePr>
            <a:graphicFrameLocks noChangeAspect="1"/>
          </p:cNvGraphicFramePr>
          <p:nvPr/>
        </p:nvGraphicFramePr>
        <p:xfrm>
          <a:off x="76200" y="2774950"/>
          <a:ext cx="1658938" cy="1216025"/>
        </p:xfrm>
        <a:graphic>
          <a:graphicData uri="http://schemas.openxmlformats.org/presentationml/2006/ole">
            <mc:AlternateContent xmlns:mc="http://schemas.openxmlformats.org/markup-compatibility/2006">
              <mc:Choice xmlns:v="urn:schemas-microsoft-com:vml" Requires="v">
                <p:oleObj spid="_x0000_s60483" name="Equation" r:id="rId5" imgW="1040948" imgH="761669" progId="Equation.DSMT4">
                  <p:embed/>
                </p:oleObj>
              </mc:Choice>
              <mc:Fallback>
                <p:oleObj name="Equation" r:id="rId5" imgW="1040948" imgH="761669"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774950"/>
                        <a:ext cx="1658938" cy="1216025"/>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19" name="Object 5">
            <a:extLst>
              <a:ext uri="{FF2B5EF4-FFF2-40B4-BE49-F238E27FC236}">
                <a16:creationId xmlns:a16="http://schemas.microsoft.com/office/drawing/2014/main" xmlns="" id="{775E04C1-28A9-47F6-8252-4975AA000A18}"/>
              </a:ext>
            </a:extLst>
          </p:cNvPr>
          <p:cNvGraphicFramePr>
            <a:graphicFrameLocks noChangeAspect="1"/>
          </p:cNvGraphicFramePr>
          <p:nvPr/>
        </p:nvGraphicFramePr>
        <p:xfrm>
          <a:off x="2236788" y="3330575"/>
          <a:ext cx="1019175" cy="660400"/>
        </p:xfrm>
        <a:graphic>
          <a:graphicData uri="http://schemas.openxmlformats.org/presentationml/2006/ole">
            <mc:AlternateContent xmlns:mc="http://schemas.openxmlformats.org/markup-compatibility/2006">
              <mc:Choice xmlns:v="urn:schemas-microsoft-com:vml" Requires="v">
                <p:oleObj spid="_x0000_s60484" name="Equation" r:id="rId7" imgW="660113" imgH="431613" progId="Equation.DSMT4">
                  <p:embed/>
                </p:oleObj>
              </mc:Choice>
              <mc:Fallback>
                <p:oleObj name="Equation" r:id="rId7" imgW="660113" imgH="431613"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6788" y="3330575"/>
                        <a:ext cx="1019175" cy="660400"/>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7735" name="Picture 39" descr="fig022">
            <a:extLst>
              <a:ext uri="{FF2B5EF4-FFF2-40B4-BE49-F238E27FC236}">
                <a16:creationId xmlns:a16="http://schemas.microsoft.com/office/drawing/2014/main" xmlns="" id="{7136C2FC-65EF-44CB-AE6A-930DD77DFAA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4448175"/>
            <a:ext cx="2895600" cy="18256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57736" name="Picture 40" descr="fig023">
            <a:extLst>
              <a:ext uri="{FF2B5EF4-FFF2-40B4-BE49-F238E27FC236}">
                <a16:creationId xmlns:a16="http://schemas.microsoft.com/office/drawing/2014/main" xmlns="" id="{EF212303-45BC-4DC8-82C6-0EFB4297255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7400" y="4473575"/>
            <a:ext cx="3276600" cy="1824038"/>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57737" name="Picture 41" descr="fig024">
            <a:extLst>
              <a:ext uri="{FF2B5EF4-FFF2-40B4-BE49-F238E27FC236}">
                <a16:creationId xmlns:a16="http://schemas.microsoft.com/office/drawing/2014/main" xmlns="" id="{2A2867BA-D286-403B-8A77-E9480F9E92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95600" y="4473575"/>
            <a:ext cx="3124200" cy="182880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xmlns="" id="{350F6416-144D-4F04-AA65-9EA7BC70A81A}"/>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60426" name="Text Box 12">
            <a:extLst>
              <a:ext uri="{FF2B5EF4-FFF2-40B4-BE49-F238E27FC236}">
                <a16:creationId xmlns:a16="http://schemas.microsoft.com/office/drawing/2014/main" xmlns="" id="{C3A0AF4A-15DE-4F80-B011-9D88B115516D}"/>
              </a:ext>
            </a:extLst>
          </p:cNvPr>
          <p:cNvSpPr txBox="1">
            <a:spLocks noChangeArrowheads="1"/>
          </p:cNvSpPr>
          <p:nvPr/>
        </p:nvSpPr>
        <p:spPr bwMode="auto">
          <a:xfrm>
            <a:off x="76200" y="1376363"/>
            <a:ext cx="33528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r>
              <a:rPr lang="en-US" altLang="zh-CN" sz="2200" b="1">
                <a:latin typeface="Arial" panose="020B0604020202020204" pitchFamily="34" charset="0"/>
              </a:rPr>
              <a:t>+</a:t>
            </a:r>
            <a:r>
              <a:rPr lang="zh-CN" altLang="en-US" sz="2200" b="1">
                <a:latin typeface="Arial" panose="020B0604020202020204" pitchFamily="34" charset="0"/>
              </a:rPr>
              <a:t>点涡    </a:t>
            </a:r>
          </a:p>
        </p:txBody>
      </p:sp>
      <p:graphicFrame>
        <p:nvGraphicFramePr>
          <p:cNvPr id="60427" name="Object 6">
            <a:extLst>
              <a:ext uri="{FF2B5EF4-FFF2-40B4-BE49-F238E27FC236}">
                <a16:creationId xmlns:a16="http://schemas.microsoft.com/office/drawing/2014/main" xmlns="" id="{F77D78C9-2111-496B-915B-15A00459FFA4}"/>
              </a:ext>
            </a:extLst>
          </p:cNvPr>
          <p:cNvGraphicFramePr>
            <a:graphicFrameLocks noChangeAspect="1"/>
          </p:cNvGraphicFramePr>
          <p:nvPr/>
        </p:nvGraphicFramePr>
        <p:xfrm>
          <a:off x="2743200" y="1449388"/>
          <a:ext cx="503238" cy="304800"/>
        </p:xfrm>
        <a:graphic>
          <a:graphicData uri="http://schemas.openxmlformats.org/presentationml/2006/ole">
            <mc:AlternateContent xmlns:mc="http://schemas.openxmlformats.org/markup-compatibility/2006">
              <mc:Choice xmlns:v="urn:schemas-microsoft-com:vml" Requires="v">
                <p:oleObj spid="_x0000_s60485" name="Equation" r:id="rId12" imgW="228501" imgH="152334" progId="Equation.DSMT4">
                  <p:embed/>
                </p:oleObj>
              </mc:Choice>
              <mc:Fallback>
                <p:oleObj name="Equation" r:id="rId12" imgW="228501" imgH="152334"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3200" y="144938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7721" name="Picture 25">
            <a:extLst>
              <a:ext uri="{FF2B5EF4-FFF2-40B4-BE49-F238E27FC236}">
                <a16:creationId xmlns:a16="http://schemas.microsoft.com/office/drawing/2014/main" xmlns="" id="{0D2E22CE-EF88-47FF-8C79-9C32CBC3CE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36988" y="806450"/>
            <a:ext cx="5164137" cy="254635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6">
            <a:extLst>
              <a:ext uri="{FF2B5EF4-FFF2-40B4-BE49-F238E27FC236}">
                <a16:creationId xmlns:a16="http://schemas.microsoft.com/office/drawing/2014/main" xmlns="" id="{1A221599-33B7-4F5E-A858-F0E3E01A5FF6}"/>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绕圆柱的有环量流动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7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7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7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7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2">
            <a:extLst>
              <a:ext uri="{FF2B5EF4-FFF2-40B4-BE49-F238E27FC236}">
                <a16:creationId xmlns:a16="http://schemas.microsoft.com/office/drawing/2014/main" xmlns="" id="{3835ABAD-F396-4AD3-8741-1F3FDD289861}"/>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643C81D-C81C-4593-AD88-29B40351D0CB}" type="slidenum">
              <a:rPr lang="en-US" altLang="zh-CN">
                <a:latin typeface="Calibri" panose="020F0502020204030204" pitchFamily="34" charset="0"/>
              </a:rPr>
              <a:pPr/>
              <a:t>39</a:t>
            </a:fld>
            <a:endParaRPr lang="en-US" altLang="zh-CN">
              <a:latin typeface="Calibri" panose="020F0502020204030204" pitchFamily="34" charset="0"/>
            </a:endParaRPr>
          </a:p>
        </p:txBody>
      </p:sp>
      <p:graphicFrame>
        <p:nvGraphicFramePr>
          <p:cNvPr id="61443" name="Object 3">
            <a:extLst>
              <a:ext uri="{FF2B5EF4-FFF2-40B4-BE49-F238E27FC236}">
                <a16:creationId xmlns:a16="http://schemas.microsoft.com/office/drawing/2014/main" xmlns="" id="{B38DE4D0-C641-414F-8CDC-53549AFC78E1}"/>
              </a:ext>
            </a:extLst>
          </p:cNvPr>
          <p:cNvGraphicFramePr>
            <a:graphicFrameLocks noChangeAspect="1"/>
          </p:cNvGraphicFramePr>
          <p:nvPr/>
        </p:nvGraphicFramePr>
        <p:xfrm>
          <a:off x="49213" y="1803400"/>
          <a:ext cx="2236787" cy="771525"/>
        </p:xfrm>
        <a:graphic>
          <a:graphicData uri="http://schemas.openxmlformats.org/presentationml/2006/ole">
            <mc:AlternateContent xmlns:mc="http://schemas.openxmlformats.org/markup-compatibility/2006">
              <mc:Choice xmlns:v="urn:schemas-microsoft-com:vml" Requires="v">
                <p:oleObj spid="_x0000_s61547" name="Equation" r:id="rId3" imgW="1384300" imgH="482600" progId="Equation.DSMT4">
                  <p:embed/>
                </p:oleObj>
              </mc:Choice>
              <mc:Fallback>
                <p:oleObj name="Equation" r:id="rId3" imgW="1384300" imgH="482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3" y="1803400"/>
                        <a:ext cx="2236787" cy="771525"/>
                      </a:xfrm>
                      <a:prstGeom prst="rect">
                        <a:avLst/>
                      </a:prstGeom>
                      <a:noFill/>
                      <a:ln>
                        <a:noFill/>
                      </a:ln>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4">
            <a:extLst>
              <a:ext uri="{FF2B5EF4-FFF2-40B4-BE49-F238E27FC236}">
                <a16:creationId xmlns:a16="http://schemas.microsoft.com/office/drawing/2014/main" xmlns="" id="{A30F2E75-93EA-4EAA-B401-8AAD811AA916}"/>
              </a:ext>
            </a:extLst>
          </p:cNvPr>
          <p:cNvGraphicFramePr>
            <a:graphicFrameLocks noChangeAspect="1"/>
          </p:cNvGraphicFramePr>
          <p:nvPr/>
        </p:nvGraphicFramePr>
        <p:xfrm>
          <a:off x="47625" y="2744788"/>
          <a:ext cx="1752600" cy="1284287"/>
        </p:xfrm>
        <a:graphic>
          <a:graphicData uri="http://schemas.openxmlformats.org/presentationml/2006/ole">
            <mc:AlternateContent xmlns:mc="http://schemas.openxmlformats.org/markup-compatibility/2006">
              <mc:Choice xmlns:v="urn:schemas-microsoft-com:vml" Requires="v">
                <p:oleObj spid="_x0000_s61548" name="Equation" r:id="rId5" imgW="1040948" imgH="761669" progId="Equation.DSMT4">
                  <p:embed/>
                </p:oleObj>
              </mc:Choice>
              <mc:Fallback>
                <p:oleObj name="Equation" r:id="rId5" imgW="1040948" imgH="761669"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 y="2744788"/>
                        <a:ext cx="1752600" cy="1284287"/>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5" name="Object 5">
            <a:extLst>
              <a:ext uri="{FF2B5EF4-FFF2-40B4-BE49-F238E27FC236}">
                <a16:creationId xmlns:a16="http://schemas.microsoft.com/office/drawing/2014/main" xmlns="" id="{58304200-12B6-4756-AF83-BF0687FD67FA}"/>
              </a:ext>
            </a:extLst>
          </p:cNvPr>
          <p:cNvGraphicFramePr>
            <a:graphicFrameLocks noChangeAspect="1"/>
          </p:cNvGraphicFramePr>
          <p:nvPr/>
        </p:nvGraphicFramePr>
        <p:xfrm>
          <a:off x="2286000" y="3052763"/>
          <a:ext cx="1219200" cy="788987"/>
        </p:xfrm>
        <a:graphic>
          <a:graphicData uri="http://schemas.openxmlformats.org/presentationml/2006/ole">
            <mc:AlternateContent xmlns:mc="http://schemas.openxmlformats.org/markup-compatibility/2006">
              <mc:Choice xmlns:v="urn:schemas-microsoft-com:vml" Requires="v">
                <p:oleObj spid="_x0000_s61549" name="Equation" r:id="rId7" imgW="660113" imgH="431613" progId="Equation.DSMT4">
                  <p:embed/>
                </p:oleObj>
              </mc:Choice>
              <mc:Fallback>
                <p:oleObj name="Equation" r:id="rId7" imgW="660113" imgH="431613"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052763"/>
                        <a:ext cx="1219200" cy="788987"/>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1446" name="Picture 9">
            <a:extLst>
              <a:ext uri="{FF2B5EF4-FFF2-40B4-BE49-F238E27FC236}">
                <a16:creationId xmlns:a16="http://schemas.microsoft.com/office/drawing/2014/main" xmlns="" id="{7A108852-64AD-446F-9E1E-AA23A9969B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1250950"/>
            <a:ext cx="5486400" cy="2546350"/>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1447" name="Text Box 11">
            <a:extLst>
              <a:ext uri="{FF2B5EF4-FFF2-40B4-BE49-F238E27FC236}">
                <a16:creationId xmlns:a16="http://schemas.microsoft.com/office/drawing/2014/main" xmlns="" id="{29B1FE2D-444F-4883-B780-B820953B5A90}"/>
              </a:ext>
            </a:extLst>
          </p:cNvPr>
          <p:cNvSpPr txBox="1">
            <a:spLocks noChangeArrowheads="1"/>
          </p:cNvSpPr>
          <p:nvPr/>
        </p:nvSpPr>
        <p:spPr bwMode="auto">
          <a:xfrm>
            <a:off x="0" y="414655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Arial" panose="020B0604020202020204" pitchFamily="34" charset="0"/>
              </a:rPr>
              <a:t>对于绕圆柱有环量流动情况，流谱左右对称的，但上下却不再对称了。</a:t>
            </a:r>
          </a:p>
        </p:txBody>
      </p:sp>
      <p:graphicFrame>
        <p:nvGraphicFramePr>
          <p:cNvPr id="165900" name="Object 6">
            <a:extLst>
              <a:ext uri="{FF2B5EF4-FFF2-40B4-BE49-F238E27FC236}">
                <a16:creationId xmlns:a16="http://schemas.microsoft.com/office/drawing/2014/main" xmlns="" id="{516190AD-C47E-4A04-A228-B2EEEFBEFC5C}"/>
              </a:ext>
            </a:extLst>
          </p:cNvPr>
          <p:cNvGraphicFramePr>
            <a:graphicFrameLocks noChangeAspect="1"/>
          </p:cNvGraphicFramePr>
          <p:nvPr/>
        </p:nvGraphicFramePr>
        <p:xfrm>
          <a:off x="2951163" y="5334000"/>
          <a:ext cx="1755775" cy="963613"/>
        </p:xfrm>
        <a:graphic>
          <a:graphicData uri="http://schemas.openxmlformats.org/presentationml/2006/ole">
            <mc:AlternateContent xmlns:mc="http://schemas.openxmlformats.org/markup-compatibility/2006">
              <mc:Choice xmlns:v="urn:schemas-microsoft-com:vml" Requires="v">
                <p:oleObj spid="_x0000_s61550" name="Equation" r:id="rId10" imgW="914400" imgH="495328" progId="Equation.DSMT4">
                  <p:embed/>
                </p:oleObj>
              </mc:Choice>
              <mc:Fallback>
                <p:oleObj name="Equation" r:id="rId10" imgW="914400" imgH="495328"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1163" y="5334000"/>
                        <a:ext cx="1755775" cy="9636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1" name="Text Box 13">
            <a:extLst>
              <a:ext uri="{FF2B5EF4-FFF2-40B4-BE49-F238E27FC236}">
                <a16:creationId xmlns:a16="http://schemas.microsoft.com/office/drawing/2014/main" xmlns="" id="{41C38E75-6CDD-4479-B892-C90179B7270A}"/>
              </a:ext>
            </a:extLst>
          </p:cNvPr>
          <p:cNvSpPr txBox="1">
            <a:spLocks noChangeArrowheads="1"/>
          </p:cNvSpPr>
          <p:nvPr/>
        </p:nvSpPr>
        <p:spPr bwMode="auto">
          <a:xfrm>
            <a:off x="76200" y="4797425"/>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表面压强系数</a:t>
            </a:r>
          </a:p>
        </p:txBody>
      </p:sp>
      <p:graphicFrame>
        <p:nvGraphicFramePr>
          <p:cNvPr id="165903" name="Object 7">
            <a:extLst>
              <a:ext uri="{FF2B5EF4-FFF2-40B4-BE49-F238E27FC236}">
                <a16:creationId xmlns:a16="http://schemas.microsoft.com/office/drawing/2014/main" xmlns="" id="{D5972257-A3F3-475F-9D77-91D00D2DD48B}"/>
              </a:ext>
            </a:extLst>
          </p:cNvPr>
          <p:cNvGraphicFramePr>
            <a:graphicFrameLocks noGrp="1" noChangeAspect="1"/>
          </p:cNvGraphicFramePr>
          <p:nvPr>
            <p:ph/>
          </p:nvPr>
        </p:nvGraphicFramePr>
        <p:xfrm>
          <a:off x="152400" y="5445125"/>
          <a:ext cx="2073275" cy="630238"/>
        </p:xfrm>
        <a:graphic>
          <a:graphicData uri="http://schemas.openxmlformats.org/presentationml/2006/ole">
            <mc:AlternateContent xmlns:mc="http://schemas.openxmlformats.org/markup-compatibility/2006">
              <mc:Choice xmlns:v="urn:schemas-microsoft-com:vml" Requires="v">
                <p:oleObj spid="_x0000_s61551" name="Equation" r:id="rId12" imgW="1295400" imgH="393700" progId="Equation.DSMT4">
                  <p:embed/>
                </p:oleObj>
              </mc:Choice>
              <mc:Fallback>
                <p:oleObj name="Equation" r:id="rId12" imgW="1295400" imgH="39370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5445125"/>
                        <a:ext cx="2073275" cy="630238"/>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11" name="Object 8">
            <a:extLst>
              <a:ext uri="{FF2B5EF4-FFF2-40B4-BE49-F238E27FC236}">
                <a16:creationId xmlns:a16="http://schemas.microsoft.com/office/drawing/2014/main" xmlns="" id="{84956DC7-EA94-4483-A592-97DA1699D3F0}"/>
              </a:ext>
            </a:extLst>
          </p:cNvPr>
          <p:cNvGraphicFramePr>
            <a:graphicFrameLocks noChangeAspect="1"/>
          </p:cNvGraphicFramePr>
          <p:nvPr/>
        </p:nvGraphicFramePr>
        <p:xfrm>
          <a:off x="4648200" y="5334000"/>
          <a:ext cx="4170363" cy="917575"/>
        </p:xfrm>
        <a:graphic>
          <a:graphicData uri="http://schemas.openxmlformats.org/presentationml/2006/ole">
            <mc:AlternateContent xmlns:mc="http://schemas.openxmlformats.org/markup-compatibility/2006">
              <mc:Choice xmlns:v="urn:schemas-microsoft-com:vml" Requires="v">
                <p:oleObj spid="_x0000_s61552" name="Equation" r:id="rId14" imgW="2190784" imgH="476163" progId="Equation.DSMT4">
                  <p:embed/>
                </p:oleObj>
              </mc:Choice>
              <mc:Fallback>
                <p:oleObj name="Equation" r:id="rId14" imgW="2190784" imgH="476163" progId="Equation.DSMT4">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5334000"/>
                        <a:ext cx="4170363" cy="9175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2" name="Text Box 12">
            <a:extLst>
              <a:ext uri="{FF2B5EF4-FFF2-40B4-BE49-F238E27FC236}">
                <a16:creationId xmlns:a16="http://schemas.microsoft.com/office/drawing/2014/main" xmlns="" id="{4B8A84AA-C08A-4CC7-AB9D-C60F68F94AE2}"/>
              </a:ext>
            </a:extLst>
          </p:cNvPr>
          <p:cNvSpPr txBox="1">
            <a:spLocks noChangeArrowheads="1"/>
          </p:cNvSpPr>
          <p:nvPr/>
        </p:nvSpPr>
        <p:spPr bwMode="auto">
          <a:xfrm>
            <a:off x="76200" y="1376363"/>
            <a:ext cx="33528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25000"/>
              </a:spcBef>
              <a:buClrTx/>
              <a:buSzTx/>
              <a:buFontTx/>
              <a:buNone/>
            </a:pPr>
            <a:r>
              <a:rPr lang="zh-CN" altLang="en-US" sz="2200" b="1">
                <a:latin typeface="Arial" panose="020B0604020202020204" pitchFamily="34" charset="0"/>
              </a:rPr>
              <a:t>直匀流</a:t>
            </a:r>
            <a:r>
              <a:rPr lang="en-US" altLang="zh-CN" sz="2200" b="1">
                <a:latin typeface="Arial" panose="020B0604020202020204" pitchFamily="34" charset="0"/>
              </a:rPr>
              <a:t>+</a:t>
            </a:r>
            <a:r>
              <a:rPr lang="zh-CN" altLang="en-US" sz="2200" b="1">
                <a:latin typeface="Arial" panose="020B0604020202020204" pitchFamily="34" charset="0"/>
              </a:rPr>
              <a:t>偶极子</a:t>
            </a:r>
            <a:r>
              <a:rPr lang="en-US" altLang="zh-CN" sz="2200" b="1">
                <a:latin typeface="Arial" panose="020B0604020202020204" pitchFamily="34" charset="0"/>
              </a:rPr>
              <a:t>+</a:t>
            </a:r>
            <a:r>
              <a:rPr lang="zh-CN" altLang="en-US" sz="2200" b="1">
                <a:latin typeface="Arial" panose="020B0604020202020204" pitchFamily="34" charset="0"/>
              </a:rPr>
              <a:t>点涡    </a:t>
            </a:r>
          </a:p>
        </p:txBody>
      </p:sp>
      <p:graphicFrame>
        <p:nvGraphicFramePr>
          <p:cNvPr id="61453" name="Object 9">
            <a:extLst>
              <a:ext uri="{FF2B5EF4-FFF2-40B4-BE49-F238E27FC236}">
                <a16:creationId xmlns:a16="http://schemas.microsoft.com/office/drawing/2014/main" xmlns="" id="{AE77F023-79E6-4057-864B-451F96506977}"/>
              </a:ext>
            </a:extLst>
          </p:cNvPr>
          <p:cNvGraphicFramePr>
            <a:graphicFrameLocks noChangeAspect="1"/>
          </p:cNvGraphicFramePr>
          <p:nvPr/>
        </p:nvGraphicFramePr>
        <p:xfrm>
          <a:off x="2743200" y="1449388"/>
          <a:ext cx="503238" cy="304800"/>
        </p:xfrm>
        <a:graphic>
          <a:graphicData uri="http://schemas.openxmlformats.org/presentationml/2006/ole">
            <mc:AlternateContent xmlns:mc="http://schemas.openxmlformats.org/markup-compatibility/2006">
              <mc:Choice xmlns:v="urn:schemas-microsoft-com:vml" Requires="v">
                <p:oleObj spid="_x0000_s61553" name="Equation" r:id="rId16" imgW="228501" imgH="152334" progId="Equation.DSMT4">
                  <p:embed/>
                </p:oleObj>
              </mc:Choice>
              <mc:Fallback>
                <p:oleObj name="Equation" r:id="rId16" imgW="228501" imgH="152334" progId="Equation.DSMT4">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3200" y="144938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标题 1">
            <a:extLst>
              <a:ext uri="{FF2B5EF4-FFF2-40B4-BE49-F238E27FC236}">
                <a16:creationId xmlns:a16="http://schemas.microsoft.com/office/drawing/2014/main" xmlns="" id="{087E98C3-E2D7-4A71-A3FB-33A03A04D66C}"/>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6" name="Rectangle 16">
            <a:extLst>
              <a:ext uri="{FF2B5EF4-FFF2-40B4-BE49-F238E27FC236}">
                <a16:creationId xmlns:a16="http://schemas.microsoft.com/office/drawing/2014/main" xmlns="" id="{32240FCA-F79F-4088-A62B-4C4745D61881}"/>
              </a:ext>
            </a:extLst>
          </p:cNvPr>
          <p:cNvSpPr>
            <a:spLocks noChangeArrowheads="1"/>
          </p:cNvSpPr>
          <p:nvPr/>
        </p:nvSpPr>
        <p:spPr bwMode="auto">
          <a:xfrm>
            <a:off x="0" y="800100"/>
            <a:ext cx="38100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绕圆柱的有环量流动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59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59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5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xmlns="" id="{0610C0BE-2312-474D-B9B0-612712F01EDB}"/>
              </a:ext>
            </a:extLst>
          </p:cNvPr>
          <p:cNvSpPr>
            <a:spLocks noGrp="1"/>
          </p:cNvSpPr>
          <p:nvPr>
            <p:ph type="title"/>
          </p:nvPr>
        </p:nvSpPr>
        <p:spPr/>
        <p:txBody>
          <a:bodyPr/>
          <a:lstStyle/>
          <a:p>
            <a:pPr eaLnBrk="1" hangingPunct="1"/>
            <a:r>
              <a:rPr lang="zh-CN" altLang="en-US" sz="2800"/>
              <a:t>第三章  不可压理想流体绕物体的流动</a:t>
            </a:r>
          </a:p>
        </p:txBody>
      </p:sp>
      <p:sp>
        <p:nvSpPr>
          <p:cNvPr id="72707" name="灯片编号占位符 2">
            <a:extLst>
              <a:ext uri="{FF2B5EF4-FFF2-40B4-BE49-F238E27FC236}">
                <a16:creationId xmlns:a16="http://schemas.microsoft.com/office/drawing/2014/main" xmlns="" id="{96DEB138-D068-47FD-B90B-C7EAFF1C2413}"/>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E5F1A43-9CA9-4F8D-90C9-C02B880B30ED}" type="slidenum">
              <a:rPr lang="en-US" altLang="zh-CN">
                <a:latin typeface="Calibri" panose="020F0502020204030204" pitchFamily="34" charset="0"/>
              </a:rPr>
              <a:pPr/>
              <a:t>4</a:t>
            </a:fld>
            <a:endParaRPr lang="en-US" altLang="zh-CN">
              <a:latin typeface="Calibri" panose="020F0502020204030204" pitchFamily="34" charset="0"/>
            </a:endParaRPr>
          </a:p>
        </p:txBody>
      </p:sp>
      <p:sp>
        <p:nvSpPr>
          <p:cNvPr id="15" name="Rectangle 7">
            <a:extLst>
              <a:ext uri="{FF2B5EF4-FFF2-40B4-BE49-F238E27FC236}">
                <a16:creationId xmlns:a16="http://schemas.microsoft.com/office/drawing/2014/main" xmlns="" id="{66A2EABF-9393-467C-9148-E428D12E93A8}"/>
              </a:ext>
            </a:extLst>
          </p:cNvPr>
          <p:cNvSpPr>
            <a:spLocks noChangeArrowheads="1"/>
          </p:cNvSpPr>
          <p:nvPr/>
        </p:nvSpPr>
        <p:spPr bwMode="auto">
          <a:xfrm>
            <a:off x="3443288" y="1817688"/>
            <a:ext cx="1419225"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基本流动</a:t>
            </a:r>
          </a:p>
        </p:txBody>
      </p:sp>
      <p:sp>
        <p:nvSpPr>
          <p:cNvPr id="16" name="Rectangle 8">
            <a:extLst>
              <a:ext uri="{FF2B5EF4-FFF2-40B4-BE49-F238E27FC236}">
                <a16:creationId xmlns:a16="http://schemas.microsoft.com/office/drawing/2014/main" xmlns="" id="{F746D143-BAEB-4F28-817F-2CB8A26B68E1}"/>
              </a:ext>
            </a:extLst>
          </p:cNvPr>
          <p:cNvSpPr>
            <a:spLocks noChangeArrowheads="1"/>
          </p:cNvSpPr>
          <p:nvPr/>
        </p:nvSpPr>
        <p:spPr bwMode="auto">
          <a:xfrm>
            <a:off x="5840413" y="4484688"/>
            <a:ext cx="2644775"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绕圆柱有环量绕流</a:t>
            </a:r>
          </a:p>
        </p:txBody>
      </p:sp>
      <p:sp>
        <p:nvSpPr>
          <p:cNvPr id="17" name="Rectangle 9">
            <a:extLst>
              <a:ext uri="{FF2B5EF4-FFF2-40B4-BE49-F238E27FC236}">
                <a16:creationId xmlns:a16="http://schemas.microsoft.com/office/drawing/2014/main" xmlns="" id="{6D0487BF-A1A4-4D71-84C2-403DD20D6613}"/>
              </a:ext>
            </a:extLst>
          </p:cNvPr>
          <p:cNvSpPr>
            <a:spLocks noChangeArrowheads="1"/>
          </p:cNvSpPr>
          <p:nvPr/>
        </p:nvSpPr>
        <p:spPr bwMode="auto">
          <a:xfrm>
            <a:off x="3419475" y="4857750"/>
            <a:ext cx="1423988" cy="46037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旋 涡 流</a:t>
            </a:r>
          </a:p>
        </p:txBody>
      </p:sp>
      <p:sp>
        <p:nvSpPr>
          <p:cNvPr id="25607" name="Rectangle 10">
            <a:extLst>
              <a:ext uri="{FF2B5EF4-FFF2-40B4-BE49-F238E27FC236}">
                <a16:creationId xmlns:a16="http://schemas.microsoft.com/office/drawing/2014/main" xmlns="" id="{EA139A39-E440-4563-9D8E-F2FF8061C47D}"/>
              </a:ext>
            </a:extLst>
          </p:cNvPr>
          <p:cNvSpPr>
            <a:spLocks noChangeArrowheads="1"/>
          </p:cNvSpPr>
          <p:nvPr/>
        </p:nvSpPr>
        <p:spPr bwMode="auto">
          <a:xfrm>
            <a:off x="2676525" y="1055688"/>
            <a:ext cx="2951163"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不可压理想流体绕流</a:t>
            </a:r>
          </a:p>
        </p:txBody>
      </p:sp>
      <p:sp>
        <p:nvSpPr>
          <p:cNvPr id="19" name="Rectangle 11">
            <a:extLst>
              <a:ext uri="{FF2B5EF4-FFF2-40B4-BE49-F238E27FC236}">
                <a16:creationId xmlns:a16="http://schemas.microsoft.com/office/drawing/2014/main" xmlns="" id="{0A06B323-13EE-4EC5-A56D-6DB2F97F6368}"/>
              </a:ext>
            </a:extLst>
          </p:cNvPr>
          <p:cNvSpPr>
            <a:spLocks noChangeArrowheads="1"/>
          </p:cNvSpPr>
          <p:nvPr/>
        </p:nvSpPr>
        <p:spPr bwMode="auto">
          <a:xfrm>
            <a:off x="355600" y="1817688"/>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拉普拉斯方程</a:t>
            </a:r>
          </a:p>
        </p:txBody>
      </p:sp>
      <p:sp>
        <p:nvSpPr>
          <p:cNvPr id="20" name="Rectangle 12">
            <a:extLst>
              <a:ext uri="{FF2B5EF4-FFF2-40B4-BE49-F238E27FC236}">
                <a16:creationId xmlns:a16="http://schemas.microsoft.com/office/drawing/2014/main" xmlns="" id="{1A901D09-8B32-43C6-BABE-2C4706117929}"/>
              </a:ext>
            </a:extLst>
          </p:cNvPr>
          <p:cNvSpPr>
            <a:spLocks noChangeArrowheads="1"/>
          </p:cNvSpPr>
          <p:nvPr/>
        </p:nvSpPr>
        <p:spPr bwMode="auto">
          <a:xfrm>
            <a:off x="355600" y="2644775"/>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流场求解理论</a:t>
            </a:r>
          </a:p>
        </p:txBody>
      </p:sp>
      <p:sp>
        <p:nvSpPr>
          <p:cNvPr id="21" name="Rectangle 15">
            <a:extLst>
              <a:ext uri="{FF2B5EF4-FFF2-40B4-BE49-F238E27FC236}">
                <a16:creationId xmlns:a16="http://schemas.microsoft.com/office/drawing/2014/main" xmlns="" id="{9ED13599-32EF-4C5D-895B-D23D9F27913A}"/>
              </a:ext>
            </a:extLst>
          </p:cNvPr>
          <p:cNvSpPr>
            <a:spLocks noChangeArrowheads="1"/>
          </p:cNvSpPr>
          <p:nvPr/>
        </p:nvSpPr>
        <p:spPr bwMode="auto">
          <a:xfrm>
            <a:off x="355600" y="3482975"/>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流动叠加理论</a:t>
            </a:r>
          </a:p>
        </p:txBody>
      </p:sp>
      <p:sp>
        <p:nvSpPr>
          <p:cNvPr id="22" name="Rectangle 21">
            <a:extLst>
              <a:ext uri="{FF2B5EF4-FFF2-40B4-BE49-F238E27FC236}">
                <a16:creationId xmlns:a16="http://schemas.microsoft.com/office/drawing/2014/main" xmlns="" id="{9B3751C4-4551-46EB-8BF5-5A2D12F53B9F}"/>
              </a:ext>
            </a:extLst>
          </p:cNvPr>
          <p:cNvSpPr>
            <a:spLocks noChangeArrowheads="1"/>
          </p:cNvSpPr>
          <p:nvPr/>
        </p:nvSpPr>
        <p:spPr bwMode="auto">
          <a:xfrm>
            <a:off x="3419475" y="4095750"/>
            <a:ext cx="1423988" cy="46037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偶 极 子</a:t>
            </a:r>
          </a:p>
        </p:txBody>
      </p:sp>
      <p:sp>
        <p:nvSpPr>
          <p:cNvPr id="23" name="Rectangle 35">
            <a:extLst>
              <a:ext uri="{FF2B5EF4-FFF2-40B4-BE49-F238E27FC236}">
                <a16:creationId xmlns:a16="http://schemas.microsoft.com/office/drawing/2014/main" xmlns="" id="{354D3C94-4EC9-4735-8107-EAAA903B2DF4}"/>
              </a:ext>
            </a:extLst>
          </p:cNvPr>
          <p:cNvSpPr>
            <a:spLocks noChangeArrowheads="1"/>
          </p:cNvSpPr>
          <p:nvPr/>
        </p:nvSpPr>
        <p:spPr bwMode="auto">
          <a:xfrm>
            <a:off x="3436938" y="2582863"/>
            <a:ext cx="1422400" cy="46037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均 匀 流</a:t>
            </a:r>
          </a:p>
        </p:txBody>
      </p:sp>
      <p:sp>
        <p:nvSpPr>
          <p:cNvPr id="24" name="Rectangle 38">
            <a:extLst>
              <a:ext uri="{FF2B5EF4-FFF2-40B4-BE49-F238E27FC236}">
                <a16:creationId xmlns:a16="http://schemas.microsoft.com/office/drawing/2014/main" xmlns="" id="{ED6F65A3-E479-4BD2-815C-798BA49C989F}"/>
              </a:ext>
            </a:extLst>
          </p:cNvPr>
          <p:cNvSpPr>
            <a:spLocks noChangeArrowheads="1"/>
          </p:cNvSpPr>
          <p:nvPr/>
        </p:nvSpPr>
        <p:spPr bwMode="auto">
          <a:xfrm>
            <a:off x="3276600" y="3330575"/>
            <a:ext cx="1725613"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点源（汇）</a:t>
            </a:r>
          </a:p>
        </p:txBody>
      </p:sp>
      <p:sp>
        <p:nvSpPr>
          <p:cNvPr id="25" name="Rectangle 41">
            <a:extLst>
              <a:ext uri="{FF2B5EF4-FFF2-40B4-BE49-F238E27FC236}">
                <a16:creationId xmlns:a16="http://schemas.microsoft.com/office/drawing/2014/main" xmlns="" id="{E2200682-06C0-4660-AB5A-B8A8ED9D68F0}"/>
              </a:ext>
            </a:extLst>
          </p:cNvPr>
          <p:cNvSpPr>
            <a:spLocks noChangeArrowheads="1"/>
          </p:cNvSpPr>
          <p:nvPr/>
        </p:nvSpPr>
        <p:spPr bwMode="auto">
          <a:xfrm>
            <a:off x="5840413" y="3406775"/>
            <a:ext cx="2644775"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绕圆柱无环量绕流</a:t>
            </a:r>
          </a:p>
        </p:txBody>
      </p:sp>
      <p:sp>
        <p:nvSpPr>
          <p:cNvPr id="26" name="Rectangle 57">
            <a:extLst>
              <a:ext uri="{FF2B5EF4-FFF2-40B4-BE49-F238E27FC236}">
                <a16:creationId xmlns:a16="http://schemas.microsoft.com/office/drawing/2014/main" xmlns="" id="{00777DFA-7C1B-4176-9033-CCF8C3A463D7}"/>
              </a:ext>
            </a:extLst>
          </p:cNvPr>
          <p:cNvSpPr>
            <a:spLocks noChangeArrowheads="1"/>
          </p:cNvSpPr>
          <p:nvPr/>
        </p:nvSpPr>
        <p:spPr bwMode="auto">
          <a:xfrm>
            <a:off x="5580063" y="5554663"/>
            <a:ext cx="3124200" cy="46037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solidFill>
                  <a:srgbClr val="C00000"/>
                </a:solidFill>
                <a:latin typeface="楷体" panose="02010609060101010101" pitchFamily="49" charset="-122"/>
                <a:ea typeface="楷体" panose="02010609060101010101" pitchFamily="49" charset="-122"/>
              </a:rPr>
              <a:t>库塔</a:t>
            </a:r>
            <a:r>
              <a:rPr lang="en-US" altLang="zh-CN" sz="2400" b="1">
                <a:solidFill>
                  <a:srgbClr val="C00000"/>
                </a:solidFill>
                <a:latin typeface="楷体" panose="02010609060101010101" pitchFamily="49" charset="-122"/>
                <a:ea typeface="楷体" panose="02010609060101010101" pitchFamily="49" charset="-122"/>
              </a:rPr>
              <a:t>-</a:t>
            </a:r>
            <a:r>
              <a:rPr lang="zh-CN" altLang="en-US" sz="2400" b="1">
                <a:solidFill>
                  <a:srgbClr val="C00000"/>
                </a:solidFill>
                <a:latin typeface="楷体" panose="02010609060101010101" pitchFamily="49" charset="-122"/>
                <a:ea typeface="楷体" panose="02010609060101010101" pitchFamily="49" charset="-122"/>
              </a:rPr>
              <a:t>茹科夫斯基定理</a:t>
            </a:r>
          </a:p>
        </p:txBody>
      </p:sp>
      <p:cxnSp>
        <p:nvCxnSpPr>
          <p:cNvPr id="27" name="AutoShape 78">
            <a:extLst>
              <a:ext uri="{FF2B5EF4-FFF2-40B4-BE49-F238E27FC236}">
                <a16:creationId xmlns:a16="http://schemas.microsoft.com/office/drawing/2014/main" xmlns="" id="{3EDE2854-E59A-4089-8071-63104BE336F7}"/>
              </a:ext>
            </a:extLst>
          </p:cNvPr>
          <p:cNvCxnSpPr>
            <a:cxnSpLocks noChangeShapeType="1"/>
            <a:stCxn id="25607" idx="1"/>
            <a:endCxn id="19" idx="0"/>
          </p:cNvCxnSpPr>
          <p:nvPr/>
        </p:nvCxnSpPr>
        <p:spPr bwMode="auto">
          <a:xfrm rot="10800000" flipV="1">
            <a:off x="1371600" y="1289050"/>
            <a:ext cx="1304925" cy="528638"/>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29" name="AutoShape 81">
            <a:extLst>
              <a:ext uri="{FF2B5EF4-FFF2-40B4-BE49-F238E27FC236}">
                <a16:creationId xmlns:a16="http://schemas.microsoft.com/office/drawing/2014/main" xmlns="" id="{5E7B0A63-F853-4A05-AAEA-AF801F916FE8}"/>
              </a:ext>
            </a:extLst>
          </p:cNvPr>
          <p:cNvCxnSpPr>
            <a:cxnSpLocks noChangeShapeType="1"/>
            <a:stCxn id="19" idx="2"/>
            <a:endCxn id="20" idx="0"/>
          </p:cNvCxnSpPr>
          <p:nvPr/>
        </p:nvCxnSpPr>
        <p:spPr bwMode="auto">
          <a:xfrm>
            <a:off x="1371600" y="2284413"/>
            <a:ext cx="0" cy="360362"/>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82">
            <a:extLst>
              <a:ext uri="{FF2B5EF4-FFF2-40B4-BE49-F238E27FC236}">
                <a16:creationId xmlns:a16="http://schemas.microsoft.com/office/drawing/2014/main" xmlns="" id="{79633967-F68C-499B-A27C-643E3660B864}"/>
              </a:ext>
            </a:extLst>
          </p:cNvPr>
          <p:cNvCxnSpPr>
            <a:cxnSpLocks noChangeShapeType="1"/>
            <a:stCxn id="20" idx="2"/>
            <a:endCxn id="21" idx="0"/>
          </p:cNvCxnSpPr>
          <p:nvPr/>
        </p:nvCxnSpPr>
        <p:spPr bwMode="auto">
          <a:xfrm>
            <a:off x="1371600" y="3111500"/>
            <a:ext cx="0" cy="3714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83">
            <a:extLst>
              <a:ext uri="{FF2B5EF4-FFF2-40B4-BE49-F238E27FC236}">
                <a16:creationId xmlns:a16="http://schemas.microsoft.com/office/drawing/2014/main" xmlns="" id="{1804487C-7FE9-4FB5-9D09-A94DB7D7AD9A}"/>
              </a:ext>
            </a:extLst>
          </p:cNvPr>
          <p:cNvCxnSpPr>
            <a:cxnSpLocks noChangeShapeType="1"/>
            <a:stCxn id="21" idx="3"/>
            <a:endCxn id="15" idx="1"/>
          </p:cNvCxnSpPr>
          <p:nvPr/>
        </p:nvCxnSpPr>
        <p:spPr bwMode="auto">
          <a:xfrm flipV="1">
            <a:off x="2387600" y="2051050"/>
            <a:ext cx="1055688" cy="1665288"/>
          </a:xfrm>
          <a:prstGeom prst="bentConnector3">
            <a:avLst>
              <a:gd name="adj1" fmla="val 49926"/>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2" name="AutoShape 84">
            <a:extLst>
              <a:ext uri="{FF2B5EF4-FFF2-40B4-BE49-F238E27FC236}">
                <a16:creationId xmlns:a16="http://schemas.microsoft.com/office/drawing/2014/main" xmlns="" id="{40C02BDA-117D-41FE-BD6E-AF0372355F8C}"/>
              </a:ext>
            </a:extLst>
          </p:cNvPr>
          <p:cNvCxnSpPr>
            <a:cxnSpLocks noChangeShapeType="1"/>
            <a:stCxn id="15" idx="2"/>
            <a:endCxn id="23" idx="0"/>
          </p:cNvCxnSpPr>
          <p:nvPr/>
        </p:nvCxnSpPr>
        <p:spPr bwMode="auto">
          <a:xfrm flipH="1">
            <a:off x="4148138" y="2284413"/>
            <a:ext cx="4762" cy="298450"/>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85">
            <a:extLst>
              <a:ext uri="{FF2B5EF4-FFF2-40B4-BE49-F238E27FC236}">
                <a16:creationId xmlns:a16="http://schemas.microsoft.com/office/drawing/2014/main" xmlns="" id="{36169063-4C22-4A87-81C2-A2DF130F89B6}"/>
              </a:ext>
            </a:extLst>
          </p:cNvPr>
          <p:cNvCxnSpPr>
            <a:cxnSpLocks noChangeShapeType="1"/>
            <a:stCxn id="23" idx="2"/>
            <a:endCxn id="24" idx="0"/>
          </p:cNvCxnSpPr>
          <p:nvPr/>
        </p:nvCxnSpPr>
        <p:spPr bwMode="auto">
          <a:xfrm flipH="1">
            <a:off x="4138613" y="3043238"/>
            <a:ext cx="9525" cy="28733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86">
            <a:extLst>
              <a:ext uri="{FF2B5EF4-FFF2-40B4-BE49-F238E27FC236}">
                <a16:creationId xmlns:a16="http://schemas.microsoft.com/office/drawing/2014/main" xmlns="" id="{E80F83AA-EFF2-4EA5-98DD-08488B4EC9B5}"/>
              </a:ext>
            </a:extLst>
          </p:cNvPr>
          <p:cNvCxnSpPr>
            <a:cxnSpLocks noChangeShapeType="1"/>
            <a:stCxn id="24" idx="2"/>
            <a:endCxn id="22" idx="0"/>
          </p:cNvCxnSpPr>
          <p:nvPr/>
        </p:nvCxnSpPr>
        <p:spPr bwMode="auto">
          <a:xfrm flipH="1">
            <a:off x="4132263" y="3797300"/>
            <a:ext cx="6350" cy="298450"/>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87">
            <a:extLst>
              <a:ext uri="{FF2B5EF4-FFF2-40B4-BE49-F238E27FC236}">
                <a16:creationId xmlns:a16="http://schemas.microsoft.com/office/drawing/2014/main" xmlns="" id="{2244966C-5E38-4414-91B3-912781108341}"/>
              </a:ext>
            </a:extLst>
          </p:cNvPr>
          <p:cNvCxnSpPr>
            <a:cxnSpLocks noChangeShapeType="1"/>
          </p:cNvCxnSpPr>
          <p:nvPr/>
        </p:nvCxnSpPr>
        <p:spPr bwMode="auto">
          <a:xfrm>
            <a:off x="4102100" y="4616450"/>
            <a:ext cx="0" cy="30162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88">
            <a:extLst>
              <a:ext uri="{FF2B5EF4-FFF2-40B4-BE49-F238E27FC236}">
                <a16:creationId xmlns:a16="http://schemas.microsoft.com/office/drawing/2014/main" xmlns="" id="{5A956C53-86DE-4AFF-8072-0E3756228217}"/>
              </a:ext>
            </a:extLst>
          </p:cNvPr>
          <p:cNvCxnSpPr>
            <a:cxnSpLocks noChangeShapeType="1"/>
          </p:cNvCxnSpPr>
          <p:nvPr/>
        </p:nvCxnSpPr>
        <p:spPr bwMode="auto">
          <a:xfrm>
            <a:off x="7162800" y="3884613"/>
            <a:ext cx="0" cy="61118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7" name="AutoShape 89">
            <a:extLst>
              <a:ext uri="{FF2B5EF4-FFF2-40B4-BE49-F238E27FC236}">
                <a16:creationId xmlns:a16="http://schemas.microsoft.com/office/drawing/2014/main" xmlns="" id="{F5F500F4-09D9-41EF-9E78-304F0FEBC431}"/>
              </a:ext>
            </a:extLst>
          </p:cNvPr>
          <p:cNvCxnSpPr>
            <a:cxnSpLocks noChangeShapeType="1"/>
            <a:stCxn id="16" idx="2"/>
            <a:endCxn id="26" idx="0"/>
          </p:cNvCxnSpPr>
          <p:nvPr/>
        </p:nvCxnSpPr>
        <p:spPr bwMode="auto">
          <a:xfrm flipH="1">
            <a:off x="7142163" y="4951413"/>
            <a:ext cx="20637" cy="603250"/>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92">
            <a:extLst>
              <a:ext uri="{FF2B5EF4-FFF2-40B4-BE49-F238E27FC236}">
                <a16:creationId xmlns:a16="http://schemas.microsoft.com/office/drawing/2014/main" xmlns="" id="{9EAA89CA-3D23-4B55-A493-B563D3D292C5}"/>
              </a:ext>
            </a:extLst>
          </p:cNvPr>
          <p:cNvCxnSpPr>
            <a:cxnSpLocks noChangeShapeType="1"/>
            <a:stCxn id="23" idx="3"/>
            <a:endCxn id="25" idx="0"/>
          </p:cNvCxnSpPr>
          <p:nvPr/>
        </p:nvCxnSpPr>
        <p:spPr bwMode="auto">
          <a:xfrm>
            <a:off x="4859338" y="2813050"/>
            <a:ext cx="2303462" cy="593725"/>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9" name="AutoShape 93">
            <a:extLst>
              <a:ext uri="{FF2B5EF4-FFF2-40B4-BE49-F238E27FC236}">
                <a16:creationId xmlns:a16="http://schemas.microsoft.com/office/drawing/2014/main" xmlns="" id="{23F04032-2F72-4BDB-B57D-978996EF8613}"/>
              </a:ext>
            </a:extLst>
          </p:cNvPr>
          <p:cNvCxnSpPr>
            <a:cxnSpLocks noChangeShapeType="1"/>
            <a:stCxn id="22" idx="3"/>
          </p:cNvCxnSpPr>
          <p:nvPr/>
        </p:nvCxnSpPr>
        <p:spPr bwMode="auto">
          <a:xfrm flipV="1">
            <a:off x="4843463" y="2813050"/>
            <a:ext cx="484187" cy="1512888"/>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40" name="AutoShape 94">
            <a:extLst>
              <a:ext uri="{FF2B5EF4-FFF2-40B4-BE49-F238E27FC236}">
                <a16:creationId xmlns:a16="http://schemas.microsoft.com/office/drawing/2014/main" xmlns="" id="{E6334D11-0B07-4B00-89A3-97F7A58D8484}"/>
              </a:ext>
            </a:extLst>
          </p:cNvPr>
          <p:cNvCxnSpPr>
            <a:cxnSpLocks noChangeShapeType="1"/>
            <a:stCxn id="17" idx="3"/>
          </p:cNvCxnSpPr>
          <p:nvPr/>
        </p:nvCxnSpPr>
        <p:spPr bwMode="auto">
          <a:xfrm flipV="1">
            <a:off x="4843463" y="4189413"/>
            <a:ext cx="2319337" cy="898525"/>
          </a:xfrm>
          <a:prstGeom prst="bentConnector3">
            <a:avLst>
              <a:gd name="adj1" fmla="val 33685"/>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dissolve">
                                      <p:cBhvr>
                                        <p:cTn id="9" dur="500"/>
                                        <p:tgtEl>
                                          <p:spTgt spid="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par>
                                <p:cTn id="48" presetID="1"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16" grpId="0" animBg="1"/>
      <p:bldP spid="17" grpId="0" animBg="1"/>
      <p:bldP spid="19" grpId="0" animBg="1" autoUpdateAnimBg="0"/>
      <p:bldP spid="20" grpId="0" animBg="1" autoUpdateAnimBg="0"/>
      <p:bldP spid="21" grpId="0" animBg="1" autoUpdateAnimBg="0"/>
      <p:bldP spid="22" grpId="0" animBg="1" autoUpdateAnimBg="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2">
            <a:extLst>
              <a:ext uri="{FF2B5EF4-FFF2-40B4-BE49-F238E27FC236}">
                <a16:creationId xmlns:a16="http://schemas.microsoft.com/office/drawing/2014/main" xmlns="" id="{FD7A163E-70CA-4A1C-8892-8CC02438013F}"/>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6989FBA-C143-4A88-B2F5-032370EA6950}" type="slidenum">
              <a:rPr lang="en-US" altLang="zh-CN">
                <a:latin typeface="Calibri" panose="020F0502020204030204" pitchFamily="34" charset="0"/>
              </a:rPr>
              <a:pPr/>
              <a:t>40</a:t>
            </a:fld>
            <a:endParaRPr lang="en-US" altLang="zh-CN">
              <a:latin typeface="Calibri" panose="020F0502020204030204" pitchFamily="34" charset="0"/>
            </a:endParaRPr>
          </a:p>
        </p:txBody>
      </p:sp>
      <p:sp>
        <p:nvSpPr>
          <p:cNvPr id="31755" name="Rectangle 3">
            <a:extLst>
              <a:ext uri="{FF2B5EF4-FFF2-40B4-BE49-F238E27FC236}">
                <a16:creationId xmlns:a16="http://schemas.microsoft.com/office/drawing/2014/main" xmlns="" id="{290191D1-00D4-4B9D-8D3B-6B1056738800}"/>
              </a:ext>
            </a:extLst>
          </p:cNvPr>
          <p:cNvSpPr>
            <a:spLocks noChangeArrowheads="1"/>
          </p:cNvSpPr>
          <p:nvPr/>
        </p:nvSpPr>
        <p:spPr bwMode="auto">
          <a:xfrm>
            <a:off x="0" y="769938"/>
            <a:ext cx="43434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库塔</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儒可夫斯基定理</a:t>
            </a:r>
          </a:p>
        </p:txBody>
      </p:sp>
      <p:sp>
        <p:nvSpPr>
          <p:cNvPr id="62468" name="Text Box 13">
            <a:extLst>
              <a:ext uri="{FF2B5EF4-FFF2-40B4-BE49-F238E27FC236}">
                <a16:creationId xmlns:a16="http://schemas.microsoft.com/office/drawing/2014/main" xmlns="" id="{1F4ADEEE-8086-4CCA-89DD-475D6DA6FB2C}"/>
              </a:ext>
            </a:extLst>
          </p:cNvPr>
          <p:cNvSpPr txBox="1">
            <a:spLocks noChangeArrowheads="1"/>
          </p:cNvSpPr>
          <p:nvPr/>
        </p:nvSpPr>
        <p:spPr bwMode="auto">
          <a:xfrm>
            <a:off x="0" y="1376363"/>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表面压强系数</a:t>
            </a:r>
          </a:p>
        </p:txBody>
      </p:sp>
      <p:sp>
        <p:nvSpPr>
          <p:cNvPr id="158734" name="Text Box 14">
            <a:extLst>
              <a:ext uri="{FF2B5EF4-FFF2-40B4-BE49-F238E27FC236}">
                <a16:creationId xmlns:a16="http://schemas.microsoft.com/office/drawing/2014/main" xmlns="" id="{E8350094-83B3-4E71-BC45-E5BCFDB6275A}"/>
              </a:ext>
            </a:extLst>
          </p:cNvPr>
          <p:cNvSpPr txBox="1">
            <a:spLocks noChangeArrowheads="1"/>
          </p:cNvSpPr>
          <p:nvPr/>
        </p:nvSpPr>
        <p:spPr bwMode="auto">
          <a:xfrm>
            <a:off x="0" y="281305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dirty="0">
                <a:latin typeface="Times New Roman" panose="02020603050405020304" pitchFamily="18" charset="0"/>
              </a:rPr>
              <a:t>表面压强合力</a:t>
            </a:r>
          </a:p>
        </p:txBody>
      </p:sp>
      <p:graphicFrame>
        <p:nvGraphicFramePr>
          <p:cNvPr id="62470" name="Object 2">
            <a:extLst>
              <a:ext uri="{FF2B5EF4-FFF2-40B4-BE49-F238E27FC236}">
                <a16:creationId xmlns:a16="http://schemas.microsoft.com/office/drawing/2014/main" xmlns="" id="{1C663F90-3B99-4C56-8159-6D3CDA7CE946}"/>
              </a:ext>
            </a:extLst>
          </p:cNvPr>
          <p:cNvGraphicFramePr>
            <a:graphicFrameLocks noChangeAspect="1"/>
          </p:cNvGraphicFramePr>
          <p:nvPr/>
        </p:nvGraphicFramePr>
        <p:xfrm>
          <a:off x="34925" y="1905000"/>
          <a:ext cx="4460875" cy="895350"/>
        </p:xfrm>
        <a:graphic>
          <a:graphicData uri="http://schemas.openxmlformats.org/presentationml/2006/ole">
            <mc:AlternateContent xmlns:mc="http://schemas.openxmlformats.org/markup-compatibility/2006">
              <mc:Choice xmlns:v="urn:schemas-microsoft-com:vml" Requires="v">
                <p:oleObj spid="_x0000_s62594" name="Equation" r:id="rId3" imgW="2400367" imgH="476163" progId="Equation.DSMT4">
                  <p:embed/>
                </p:oleObj>
              </mc:Choice>
              <mc:Fallback>
                <p:oleObj name="Equation" r:id="rId3" imgW="2400367" imgH="476163"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05000"/>
                        <a:ext cx="4460875" cy="8953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53" name="Text Box 33">
            <a:extLst>
              <a:ext uri="{FF2B5EF4-FFF2-40B4-BE49-F238E27FC236}">
                <a16:creationId xmlns:a16="http://schemas.microsoft.com/office/drawing/2014/main" xmlns="" id="{9969C0A0-1E4F-4DE9-BE2A-3D564E628FBB}"/>
              </a:ext>
            </a:extLst>
          </p:cNvPr>
          <p:cNvSpPr txBox="1">
            <a:spLocks noChangeArrowheads="1"/>
          </p:cNvSpPr>
          <p:nvPr/>
        </p:nvSpPr>
        <p:spPr bwMode="auto">
          <a:xfrm>
            <a:off x="0" y="3200400"/>
            <a:ext cx="464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沿速度方向即</a:t>
            </a:r>
            <a:r>
              <a:rPr lang="en-US" altLang="zh-CN" sz="1800" b="1">
                <a:latin typeface="Times New Roman" panose="02020603050405020304" pitchFamily="18" charset="0"/>
              </a:rPr>
              <a:t>X</a:t>
            </a:r>
            <a:r>
              <a:rPr lang="zh-CN" altLang="en-US" sz="1800" b="1">
                <a:latin typeface="Times New Roman" panose="02020603050405020304" pitchFamily="18" charset="0"/>
              </a:rPr>
              <a:t>轴方向的合力：阻力</a:t>
            </a:r>
          </a:p>
        </p:txBody>
      </p:sp>
      <p:graphicFrame>
        <p:nvGraphicFramePr>
          <p:cNvPr id="158757" name="Object 3">
            <a:extLst>
              <a:ext uri="{FF2B5EF4-FFF2-40B4-BE49-F238E27FC236}">
                <a16:creationId xmlns:a16="http://schemas.microsoft.com/office/drawing/2014/main" xmlns="" id="{C210D0B4-D26F-4556-AA0B-6E7FD5FF873A}"/>
              </a:ext>
            </a:extLst>
          </p:cNvPr>
          <p:cNvGraphicFramePr>
            <a:graphicFrameLocks noChangeAspect="1"/>
          </p:cNvGraphicFramePr>
          <p:nvPr/>
        </p:nvGraphicFramePr>
        <p:xfrm>
          <a:off x="0" y="3624263"/>
          <a:ext cx="3384550" cy="331787"/>
        </p:xfrm>
        <a:graphic>
          <a:graphicData uri="http://schemas.openxmlformats.org/presentationml/2006/ole">
            <mc:AlternateContent xmlns:mc="http://schemas.openxmlformats.org/markup-compatibility/2006">
              <mc:Choice xmlns:v="urn:schemas-microsoft-com:vml" Requires="v">
                <p:oleObj spid="_x0000_s62595" name="Equation" r:id="rId5" imgW="2070100" imgH="203200" progId="Equation.DSMT4">
                  <p:embed/>
                </p:oleObj>
              </mc:Choice>
              <mc:Fallback>
                <p:oleObj name="Equation" r:id="rId5" imgW="20701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624263"/>
                        <a:ext cx="3384550" cy="331787"/>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61" name="Object 4">
            <a:extLst>
              <a:ext uri="{FF2B5EF4-FFF2-40B4-BE49-F238E27FC236}">
                <a16:creationId xmlns:a16="http://schemas.microsoft.com/office/drawing/2014/main" xmlns="" id="{9AC26403-263D-4B7A-B614-52EFC6E4A7C5}"/>
              </a:ext>
            </a:extLst>
          </p:cNvPr>
          <p:cNvGraphicFramePr>
            <a:graphicFrameLocks noChangeAspect="1"/>
          </p:cNvGraphicFramePr>
          <p:nvPr>
            <p:extLst>
              <p:ext uri="{D42A27DB-BD31-4B8C-83A1-F6EECF244321}">
                <p14:modId xmlns:p14="http://schemas.microsoft.com/office/powerpoint/2010/main" val="2366395553"/>
              </p:ext>
            </p:extLst>
          </p:nvPr>
        </p:nvGraphicFramePr>
        <p:xfrm>
          <a:off x="4648200" y="4495800"/>
          <a:ext cx="3452813" cy="684213"/>
        </p:xfrm>
        <a:graphic>
          <a:graphicData uri="http://schemas.openxmlformats.org/presentationml/2006/ole">
            <mc:AlternateContent xmlns:mc="http://schemas.openxmlformats.org/markup-compatibility/2006">
              <mc:Choice xmlns:v="urn:schemas-microsoft-com:vml" Requires="v">
                <p:oleObj spid="_x0000_s62596" name="Equation" r:id="rId7" imgW="2362200" imgH="431800" progId="Equation.DSMT4">
                  <p:embed/>
                </p:oleObj>
              </mc:Choice>
              <mc:Fallback>
                <p:oleObj name="Equation" r:id="rId7" imgW="2362200"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495800"/>
                        <a:ext cx="3452813" cy="6842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62" name="Object 5">
            <a:extLst>
              <a:ext uri="{FF2B5EF4-FFF2-40B4-BE49-F238E27FC236}">
                <a16:creationId xmlns:a16="http://schemas.microsoft.com/office/drawing/2014/main" xmlns="" id="{9DA534AB-7B5A-4133-8956-B5805368CE20}"/>
              </a:ext>
            </a:extLst>
          </p:cNvPr>
          <p:cNvGraphicFramePr>
            <a:graphicFrameLocks noChangeAspect="1"/>
          </p:cNvGraphicFramePr>
          <p:nvPr/>
        </p:nvGraphicFramePr>
        <p:xfrm>
          <a:off x="0" y="4038600"/>
          <a:ext cx="1600200" cy="879475"/>
        </p:xfrm>
        <a:graphic>
          <a:graphicData uri="http://schemas.openxmlformats.org/presentationml/2006/ole">
            <mc:AlternateContent xmlns:mc="http://schemas.openxmlformats.org/markup-compatibility/2006">
              <mc:Choice xmlns:v="urn:schemas-microsoft-com:vml" Requires="v">
                <p:oleObj spid="_x0000_s62597" name="Equation" r:id="rId9" imgW="799753" imgH="583947" progId="Equation.DSMT4">
                  <p:embed/>
                </p:oleObj>
              </mc:Choice>
              <mc:Fallback>
                <p:oleObj name="Equation" r:id="rId9" imgW="799753" imgH="583947"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038600"/>
                        <a:ext cx="1600200" cy="879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63" name="Object 6">
            <a:extLst>
              <a:ext uri="{FF2B5EF4-FFF2-40B4-BE49-F238E27FC236}">
                <a16:creationId xmlns:a16="http://schemas.microsoft.com/office/drawing/2014/main" xmlns="" id="{476FBFD8-0DDC-40F7-B261-99E5663B4F5F}"/>
              </a:ext>
            </a:extLst>
          </p:cNvPr>
          <p:cNvGraphicFramePr>
            <a:graphicFrameLocks noChangeAspect="1"/>
          </p:cNvGraphicFramePr>
          <p:nvPr>
            <p:extLst>
              <p:ext uri="{D42A27DB-BD31-4B8C-83A1-F6EECF244321}">
                <p14:modId xmlns:p14="http://schemas.microsoft.com/office/powerpoint/2010/main" val="2352890450"/>
              </p:ext>
            </p:extLst>
          </p:nvPr>
        </p:nvGraphicFramePr>
        <p:xfrm>
          <a:off x="4648200" y="3733800"/>
          <a:ext cx="3635375" cy="669925"/>
        </p:xfrm>
        <a:graphic>
          <a:graphicData uri="http://schemas.openxmlformats.org/presentationml/2006/ole">
            <mc:AlternateContent xmlns:mc="http://schemas.openxmlformats.org/markup-compatibility/2006">
              <mc:Choice xmlns:v="urn:schemas-microsoft-com:vml" Requires="v">
                <p:oleObj spid="_x0000_s62598" name="Equation" r:id="rId11" imgW="2171700" imgH="431800" progId="Equation.DSMT4">
                  <p:embed/>
                </p:oleObj>
              </mc:Choice>
              <mc:Fallback>
                <p:oleObj name="Equation" r:id="rId11" imgW="2171700" imgH="4318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3733800"/>
                        <a:ext cx="3635375" cy="6699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64" name="Object 7">
            <a:extLst>
              <a:ext uri="{FF2B5EF4-FFF2-40B4-BE49-F238E27FC236}">
                <a16:creationId xmlns:a16="http://schemas.microsoft.com/office/drawing/2014/main" xmlns="" id="{C24C5755-3F90-4336-BDAB-11F2938CCEA7}"/>
              </a:ext>
            </a:extLst>
          </p:cNvPr>
          <p:cNvGraphicFramePr>
            <a:graphicFrameLocks noChangeAspect="1"/>
          </p:cNvGraphicFramePr>
          <p:nvPr/>
        </p:nvGraphicFramePr>
        <p:xfrm>
          <a:off x="0" y="4876800"/>
          <a:ext cx="2057400" cy="1530350"/>
        </p:xfrm>
        <a:graphic>
          <a:graphicData uri="http://schemas.openxmlformats.org/presentationml/2006/ole">
            <mc:AlternateContent xmlns:mc="http://schemas.openxmlformats.org/markup-compatibility/2006">
              <mc:Choice xmlns:v="urn:schemas-microsoft-com:vml" Requires="v">
                <p:oleObj spid="_x0000_s62599" name="Equation" r:id="rId13" imgW="1333500" imgH="1016000" progId="Equation.DSMT4">
                  <p:embed/>
                </p:oleObj>
              </mc:Choice>
              <mc:Fallback>
                <p:oleObj name="Equation" r:id="rId13" imgW="1333500" imgH="10160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876800"/>
                        <a:ext cx="2057400" cy="15303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65" name="Object 8">
            <a:extLst>
              <a:ext uri="{FF2B5EF4-FFF2-40B4-BE49-F238E27FC236}">
                <a16:creationId xmlns:a16="http://schemas.microsoft.com/office/drawing/2014/main" xmlns="" id="{EB3E3D02-30AC-4FFC-A29E-BDF5A3C33477}"/>
              </a:ext>
            </a:extLst>
          </p:cNvPr>
          <p:cNvGraphicFramePr>
            <a:graphicFrameLocks noChangeAspect="1"/>
          </p:cNvGraphicFramePr>
          <p:nvPr/>
        </p:nvGraphicFramePr>
        <p:xfrm>
          <a:off x="4953000" y="5257800"/>
          <a:ext cx="2871788" cy="665163"/>
        </p:xfrm>
        <a:graphic>
          <a:graphicData uri="http://schemas.openxmlformats.org/presentationml/2006/ole">
            <mc:AlternateContent xmlns:mc="http://schemas.openxmlformats.org/markup-compatibility/2006">
              <mc:Choice xmlns:v="urn:schemas-microsoft-com:vml" Requires="v">
                <p:oleObj spid="_x0000_s62600" name="Equation" r:id="rId15" imgW="1574800" imgH="393700" progId="Equation.DSMT4">
                  <p:embed/>
                </p:oleObj>
              </mc:Choice>
              <mc:Fallback>
                <p:oleObj name="Equation" r:id="rId15" imgW="1574800" imgH="3937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3000" y="5257800"/>
                        <a:ext cx="2871788" cy="6651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67" name="Object 9">
            <a:extLst>
              <a:ext uri="{FF2B5EF4-FFF2-40B4-BE49-F238E27FC236}">
                <a16:creationId xmlns:a16="http://schemas.microsoft.com/office/drawing/2014/main" xmlns="" id="{FA1D144B-28F5-4535-A8E2-7EFE05B72347}"/>
              </a:ext>
            </a:extLst>
          </p:cNvPr>
          <p:cNvGraphicFramePr>
            <a:graphicFrameLocks noChangeAspect="1"/>
          </p:cNvGraphicFramePr>
          <p:nvPr/>
        </p:nvGraphicFramePr>
        <p:xfrm>
          <a:off x="2895600" y="5943600"/>
          <a:ext cx="914400" cy="371475"/>
        </p:xfrm>
        <a:graphic>
          <a:graphicData uri="http://schemas.openxmlformats.org/presentationml/2006/ole">
            <mc:AlternateContent xmlns:mc="http://schemas.openxmlformats.org/markup-compatibility/2006">
              <mc:Choice xmlns:v="urn:schemas-microsoft-com:vml" Requires="v">
                <p:oleObj spid="_x0000_s62601" name="Equation" r:id="rId17" imgW="405872" imgH="177569" progId="Equation.DSMT4">
                  <p:embed/>
                </p:oleObj>
              </mc:Choice>
              <mc:Fallback>
                <p:oleObj name="Equation" r:id="rId17" imgW="405872" imgH="177569"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5600" y="5943600"/>
                        <a:ext cx="914400" cy="371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68" name="Text Box 48">
            <a:extLst>
              <a:ext uri="{FF2B5EF4-FFF2-40B4-BE49-F238E27FC236}">
                <a16:creationId xmlns:a16="http://schemas.microsoft.com/office/drawing/2014/main" xmlns="" id="{3A350328-F21A-49AD-9516-833FA4E7C31B}"/>
              </a:ext>
            </a:extLst>
          </p:cNvPr>
          <p:cNvSpPr txBox="1">
            <a:spLocks noChangeArrowheads="1"/>
          </p:cNvSpPr>
          <p:nvPr/>
        </p:nvSpPr>
        <p:spPr bwMode="auto">
          <a:xfrm>
            <a:off x="4572000" y="5943600"/>
            <a:ext cx="3733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阻力为</a:t>
            </a:r>
            <a:r>
              <a:rPr lang="en-US" altLang="zh-CN" b="1">
                <a:latin typeface="Times New Roman" panose="02020603050405020304" pitchFamily="18" charset="0"/>
              </a:rPr>
              <a:t>0</a:t>
            </a:r>
            <a:r>
              <a:rPr lang="zh-CN" altLang="en-US" b="1">
                <a:latin typeface="Times New Roman" panose="02020603050405020304" pitchFamily="18" charset="0"/>
              </a:rPr>
              <a:t>，符合达朗贝尔疑题</a:t>
            </a:r>
          </a:p>
        </p:txBody>
      </p:sp>
      <p:pic>
        <p:nvPicPr>
          <p:cNvPr id="158771" name="Picture 51">
            <a:extLst>
              <a:ext uri="{FF2B5EF4-FFF2-40B4-BE49-F238E27FC236}">
                <a16:creationId xmlns:a16="http://schemas.microsoft.com/office/drawing/2014/main" xmlns="" id="{616D414E-526A-4747-B947-9564211D60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72025" y="728663"/>
            <a:ext cx="4337050" cy="27654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xmlns="" id="{D1924E41-19B0-4AA9-B2E3-9487C4602F3F}"/>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9" name="Text Box 14">
            <a:extLst>
              <a:ext uri="{FF2B5EF4-FFF2-40B4-BE49-F238E27FC236}">
                <a16:creationId xmlns:a16="http://schemas.microsoft.com/office/drawing/2014/main" xmlns="" id="{D0817826-6147-4E45-990B-38AF2C90C59C}"/>
              </a:ext>
            </a:extLst>
          </p:cNvPr>
          <p:cNvSpPr txBox="1">
            <a:spLocks noChangeArrowheads="1"/>
          </p:cNvSpPr>
          <p:nvPr/>
        </p:nvSpPr>
        <p:spPr bwMode="auto">
          <a:xfrm>
            <a:off x="7093496" y="5052219"/>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1800" b="1" dirty="0">
                <a:solidFill>
                  <a:srgbClr val="FF0000"/>
                </a:solidFill>
                <a:latin typeface="Times New Roman" panose="02020603050405020304" pitchFamily="18" charset="0"/>
              </a:rPr>
              <a:t>Where is P</a:t>
            </a:r>
            <a:r>
              <a:rPr lang="zh-CN" altLang="en-US" sz="1800" b="1" dirty="0">
                <a:solidFill>
                  <a:srgbClr val="FF0000"/>
                </a:solidFill>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7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7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587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875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876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876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5876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587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876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876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8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4" grpId="0"/>
      <p:bldP spid="158753" grpId="0" autoUpdateAnimBg="0"/>
      <p:bldP spid="158768" grpId="0" autoUpdateAnimBg="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2">
            <a:extLst>
              <a:ext uri="{FF2B5EF4-FFF2-40B4-BE49-F238E27FC236}">
                <a16:creationId xmlns:a16="http://schemas.microsoft.com/office/drawing/2014/main" xmlns="" id="{38851701-18FF-454A-BA37-A3BDAA1EE18E}"/>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B47F641-757F-405E-8D96-F8D9FEFD1FE1}" type="slidenum">
              <a:rPr lang="en-US" altLang="zh-CN">
                <a:latin typeface="Calibri" panose="020F0502020204030204" pitchFamily="34" charset="0"/>
              </a:rPr>
              <a:pPr/>
              <a:t>41</a:t>
            </a:fld>
            <a:endParaRPr lang="en-US" altLang="zh-CN">
              <a:latin typeface="Calibri" panose="020F0502020204030204" pitchFamily="34" charset="0"/>
            </a:endParaRPr>
          </a:p>
        </p:txBody>
      </p:sp>
      <p:sp>
        <p:nvSpPr>
          <p:cNvPr id="63491" name="Text Box 4">
            <a:extLst>
              <a:ext uri="{FF2B5EF4-FFF2-40B4-BE49-F238E27FC236}">
                <a16:creationId xmlns:a16="http://schemas.microsoft.com/office/drawing/2014/main" xmlns="" id="{3124EF72-01E9-4382-895B-6D5867061BEA}"/>
              </a:ext>
            </a:extLst>
          </p:cNvPr>
          <p:cNvSpPr txBox="1">
            <a:spLocks noChangeArrowheads="1"/>
          </p:cNvSpPr>
          <p:nvPr/>
        </p:nvSpPr>
        <p:spPr bwMode="auto">
          <a:xfrm>
            <a:off x="0" y="1333500"/>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Times New Roman" panose="02020603050405020304" pitchFamily="18" charset="0"/>
              </a:rPr>
              <a:t>表面压强系数</a:t>
            </a:r>
          </a:p>
        </p:txBody>
      </p:sp>
      <p:sp>
        <p:nvSpPr>
          <p:cNvPr id="63492" name="Text Box 5">
            <a:extLst>
              <a:ext uri="{FF2B5EF4-FFF2-40B4-BE49-F238E27FC236}">
                <a16:creationId xmlns:a16="http://schemas.microsoft.com/office/drawing/2014/main" xmlns="" id="{3EC9DC14-C170-4DA2-ACFC-6F6EF510B227}"/>
              </a:ext>
            </a:extLst>
          </p:cNvPr>
          <p:cNvSpPr txBox="1">
            <a:spLocks noChangeArrowheads="1"/>
          </p:cNvSpPr>
          <p:nvPr/>
        </p:nvSpPr>
        <p:spPr bwMode="auto">
          <a:xfrm>
            <a:off x="0" y="26670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表面压强合力</a:t>
            </a:r>
          </a:p>
        </p:txBody>
      </p:sp>
      <p:graphicFrame>
        <p:nvGraphicFramePr>
          <p:cNvPr id="63493" name="Object 2">
            <a:extLst>
              <a:ext uri="{FF2B5EF4-FFF2-40B4-BE49-F238E27FC236}">
                <a16:creationId xmlns:a16="http://schemas.microsoft.com/office/drawing/2014/main" xmlns="" id="{75817AE7-39D8-4A22-8F36-5222220D9088}"/>
              </a:ext>
            </a:extLst>
          </p:cNvPr>
          <p:cNvGraphicFramePr>
            <a:graphicFrameLocks noChangeAspect="1"/>
          </p:cNvGraphicFramePr>
          <p:nvPr/>
        </p:nvGraphicFramePr>
        <p:xfrm>
          <a:off x="34925" y="1828800"/>
          <a:ext cx="4384675" cy="879475"/>
        </p:xfrm>
        <a:graphic>
          <a:graphicData uri="http://schemas.openxmlformats.org/presentationml/2006/ole">
            <mc:AlternateContent xmlns:mc="http://schemas.openxmlformats.org/markup-compatibility/2006">
              <mc:Choice xmlns:v="urn:schemas-microsoft-com:vml" Requires="v">
                <p:oleObj spid="_x0000_s63596" name="Equation" r:id="rId3" imgW="2400367" imgH="476163" progId="Equation.DSMT4">
                  <p:embed/>
                </p:oleObj>
              </mc:Choice>
              <mc:Fallback>
                <p:oleObj name="Equation" r:id="rId3" imgW="2400367" imgH="476163"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828800"/>
                        <a:ext cx="4384675" cy="879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20" name="Text Box 8">
            <a:extLst>
              <a:ext uri="{FF2B5EF4-FFF2-40B4-BE49-F238E27FC236}">
                <a16:creationId xmlns:a16="http://schemas.microsoft.com/office/drawing/2014/main" xmlns="" id="{57307FE4-A593-4A8F-9E64-DFCF232813F0}"/>
              </a:ext>
            </a:extLst>
          </p:cNvPr>
          <p:cNvSpPr txBox="1">
            <a:spLocks noChangeArrowheads="1"/>
          </p:cNvSpPr>
          <p:nvPr/>
        </p:nvSpPr>
        <p:spPr bwMode="auto">
          <a:xfrm>
            <a:off x="0" y="312420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sz="1800" b="1">
                <a:latin typeface="Times New Roman" panose="02020603050405020304" pitchFamily="18" charset="0"/>
              </a:rPr>
              <a:t>垂直于速度方向</a:t>
            </a:r>
            <a:r>
              <a:rPr lang="en-US" altLang="zh-CN" sz="1800" b="1">
                <a:latin typeface="Times New Roman" panose="02020603050405020304" pitchFamily="18" charset="0"/>
              </a:rPr>
              <a:t>Y</a:t>
            </a:r>
            <a:r>
              <a:rPr lang="zh-CN" altLang="en-US" sz="1800" b="1">
                <a:latin typeface="Times New Roman" panose="02020603050405020304" pitchFamily="18" charset="0"/>
              </a:rPr>
              <a:t>轴方向合力：升力</a:t>
            </a:r>
          </a:p>
        </p:txBody>
      </p:sp>
      <p:graphicFrame>
        <p:nvGraphicFramePr>
          <p:cNvPr id="166921" name="Object 3">
            <a:extLst>
              <a:ext uri="{FF2B5EF4-FFF2-40B4-BE49-F238E27FC236}">
                <a16:creationId xmlns:a16="http://schemas.microsoft.com/office/drawing/2014/main" xmlns="" id="{963B21B4-1A9B-4072-AB6B-CC5144D185C6}"/>
              </a:ext>
            </a:extLst>
          </p:cNvPr>
          <p:cNvGraphicFramePr>
            <a:graphicFrameLocks noChangeAspect="1"/>
          </p:cNvGraphicFramePr>
          <p:nvPr/>
        </p:nvGraphicFramePr>
        <p:xfrm>
          <a:off x="76200" y="3581400"/>
          <a:ext cx="3851275" cy="385763"/>
        </p:xfrm>
        <a:graphic>
          <a:graphicData uri="http://schemas.openxmlformats.org/presentationml/2006/ole">
            <mc:AlternateContent xmlns:mc="http://schemas.openxmlformats.org/markup-compatibility/2006">
              <mc:Choice xmlns:v="urn:schemas-microsoft-com:vml" Requires="v">
                <p:oleObj spid="_x0000_s63597" name="Equation" r:id="rId5" imgW="2032000" imgH="203200" progId="Equation.DSMT4">
                  <p:embed/>
                </p:oleObj>
              </mc:Choice>
              <mc:Fallback>
                <p:oleObj name="Equation" r:id="rId5" imgW="20320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3851275" cy="385763"/>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24" name="Object 4">
            <a:extLst>
              <a:ext uri="{FF2B5EF4-FFF2-40B4-BE49-F238E27FC236}">
                <a16:creationId xmlns:a16="http://schemas.microsoft.com/office/drawing/2014/main" xmlns="" id="{237CB939-1C76-407B-9D97-D9A6653C5928}"/>
              </a:ext>
            </a:extLst>
          </p:cNvPr>
          <p:cNvGraphicFramePr>
            <a:graphicFrameLocks noChangeAspect="1"/>
          </p:cNvGraphicFramePr>
          <p:nvPr>
            <p:extLst>
              <p:ext uri="{D42A27DB-BD31-4B8C-83A1-F6EECF244321}">
                <p14:modId xmlns:p14="http://schemas.microsoft.com/office/powerpoint/2010/main" val="1391592908"/>
              </p:ext>
            </p:extLst>
          </p:nvPr>
        </p:nvGraphicFramePr>
        <p:xfrm>
          <a:off x="81098" y="4038600"/>
          <a:ext cx="3806826" cy="730250"/>
        </p:xfrm>
        <a:graphic>
          <a:graphicData uri="http://schemas.openxmlformats.org/presentationml/2006/ole">
            <mc:AlternateContent xmlns:mc="http://schemas.openxmlformats.org/markup-compatibility/2006">
              <mc:Choice xmlns:v="urn:schemas-microsoft-com:vml" Requires="v">
                <p:oleObj spid="_x0000_s63598" name="Equation" r:id="rId7" imgW="2082600" imgH="431640" progId="Equation.DSMT4">
                  <p:embed/>
                </p:oleObj>
              </mc:Choice>
              <mc:Fallback>
                <p:oleObj name="Equation" r:id="rId7" imgW="2082600" imgH="431640" progId="Equation.DSMT4">
                  <p:embed/>
                  <p:pic>
                    <p:nvPicPr>
                      <p:cNvPr id="0" name="Object 4"/>
                      <p:cNvPicPr>
                        <a:picLocks noChangeAspect="1" noChangeArrowheads="1"/>
                      </p:cNvPicPr>
                      <p:nvPr/>
                    </p:nvPicPr>
                    <p:blipFill>
                      <a:blip r:embed="rId8"/>
                      <a:srcRect/>
                      <a:stretch>
                        <a:fillRect/>
                      </a:stretch>
                    </p:blipFill>
                    <p:spPr bwMode="auto">
                      <a:xfrm>
                        <a:off x="81098" y="4038600"/>
                        <a:ext cx="3806826" cy="7302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5" name="Object 5">
            <a:extLst>
              <a:ext uri="{FF2B5EF4-FFF2-40B4-BE49-F238E27FC236}">
                <a16:creationId xmlns:a16="http://schemas.microsoft.com/office/drawing/2014/main" xmlns="" id="{56BB9C2D-5A82-447A-91FF-918867F94E81}"/>
              </a:ext>
            </a:extLst>
          </p:cNvPr>
          <p:cNvGraphicFramePr>
            <a:graphicFrameLocks noChangeAspect="1"/>
          </p:cNvGraphicFramePr>
          <p:nvPr/>
        </p:nvGraphicFramePr>
        <p:xfrm>
          <a:off x="76200" y="4783138"/>
          <a:ext cx="1676400" cy="1617662"/>
        </p:xfrm>
        <a:graphic>
          <a:graphicData uri="http://schemas.openxmlformats.org/presentationml/2006/ole">
            <mc:AlternateContent xmlns:mc="http://schemas.openxmlformats.org/markup-compatibility/2006">
              <mc:Choice xmlns:v="urn:schemas-microsoft-com:vml" Requires="v">
                <p:oleObj spid="_x0000_s63599" name="Equation" r:id="rId9" imgW="1028700" imgH="1016000" progId="Equation.DSMT4">
                  <p:embed/>
                </p:oleObj>
              </mc:Choice>
              <mc:Fallback>
                <p:oleObj name="Equation" r:id="rId9" imgW="1028700" imgH="1016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4783138"/>
                        <a:ext cx="1676400" cy="161766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6" name="Object 6">
            <a:extLst>
              <a:ext uri="{FF2B5EF4-FFF2-40B4-BE49-F238E27FC236}">
                <a16:creationId xmlns:a16="http://schemas.microsoft.com/office/drawing/2014/main" xmlns="" id="{F295934B-8650-43C9-AAD9-2D5168C9A544}"/>
              </a:ext>
            </a:extLst>
          </p:cNvPr>
          <p:cNvGraphicFramePr>
            <a:graphicFrameLocks noChangeAspect="1"/>
          </p:cNvGraphicFramePr>
          <p:nvPr/>
        </p:nvGraphicFramePr>
        <p:xfrm>
          <a:off x="4648200" y="3695700"/>
          <a:ext cx="3606800" cy="784225"/>
        </p:xfrm>
        <a:graphic>
          <a:graphicData uri="http://schemas.openxmlformats.org/presentationml/2006/ole">
            <mc:AlternateContent xmlns:mc="http://schemas.openxmlformats.org/markup-compatibility/2006">
              <mc:Choice xmlns:v="urn:schemas-microsoft-com:vml" Requires="v">
                <p:oleObj spid="_x0000_s63600" name="Equation" r:id="rId11" imgW="1675673" imgH="393529" progId="Equation.DSMT4">
                  <p:embed/>
                </p:oleObj>
              </mc:Choice>
              <mc:Fallback>
                <p:oleObj name="Equation" r:id="rId11" imgW="1675673" imgH="39352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3695700"/>
                        <a:ext cx="3606800" cy="7842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7" name="Object 7">
            <a:extLst>
              <a:ext uri="{FF2B5EF4-FFF2-40B4-BE49-F238E27FC236}">
                <a16:creationId xmlns:a16="http://schemas.microsoft.com/office/drawing/2014/main" xmlns="" id="{603389A3-33EC-4CCE-8F10-DA615F2DA7AE}"/>
              </a:ext>
            </a:extLst>
          </p:cNvPr>
          <p:cNvGraphicFramePr>
            <a:graphicFrameLocks noChangeAspect="1"/>
          </p:cNvGraphicFramePr>
          <p:nvPr/>
        </p:nvGraphicFramePr>
        <p:xfrm>
          <a:off x="2514600" y="5676900"/>
          <a:ext cx="1676400" cy="571500"/>
        </p:xfrm>
        <a:graphic>
          <a:graphicData uri="http://schemas.openxmlformats.org/presentationml/2006/ole">
            <mc:AlternateContent xmlns:mc="http://schemas.openxmlformats.org/markup-compatibility/2006">
              <mc:Choice xmlns:v="urn:schemas-microsoft-com:vml" Requires="v">
                <p:oleObj spid="_x0000_s63601" name="Equation" r:id="rId13" imgW="609600" imgH="219186" progId="Equation.DSMT4">
                  <p:embed/>
                </p:oleObj>
              </mc:Choice>
              <mc:Fallback>
                <p:oleObj name="Equation" r:id="rId13" imgW="609600" imgH="219186"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5676900"/>
                        <a:ext cx="1676400" cy="5715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28" name="Text Box 16">
            <a:extLst>
              <a:ext uri="{FF2B5EF4-FFF2-40B4-BE49-F238E27FC236}">
                <a16:creationId xmlns:a16="http://schemas.microsoft.com/office/drawing/2014/main" xmlns="" id="{866766DB-069C-4BC2-B21F-AA4548286BB4}"/>
              </a:ext>
            </a:extLst>
          </p:cNvPr>
          <p:cNvSpPr txBox="1">
            <a:spLocks noChangeArrowheads="1"/>
          </p:cNvSpPr>
          <p:nvPr/>
        </p:nvSpPr>
        <p:spPr bwMode="auto">
          <a:xfrm>
            <a:off x="4800600" y="5821363"/>
            <a:ext cx="3962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Times New Roman" panose="02020603050405020304" pitchFamily="18" charset="0"/>
              </a:rPr>
              <a:t>库塔</a:t>
            </a:r>
            <a:r>
              <a:rPr lang="en-US" altLang="zh-CN" sz="2200" b="1">
                <a:latin typeface="Times New Roman" panose="02020603050405020304" pitchFamily="18" charset="0"/>
              </a:rPr>
              <a:t>-</a:t>
            </a:r>
            <a:r>
              <a:rPr lang="zh-CN" altLang="en-US" sz="2200" b="1">
                <a:latin typeface="Times New Roman" panose="02020603050405020304" pitchFamily="18" charset="0"/>
              </a:rPr>
              <a:t>儒可夫斯基升力定理</a:t>
            </a:r>
          </a:p>
        </p:txBody>
      </p:sp>
      <p:graphicFrame>
        <p:nvGraphicFramePr>
          <p:cNvPr id="166929" name="Object 8">
            <a:extLst>
              <a:ext uri="{FF2B5EF4-FFF2-40B4-BE49-F238E27FC236}">
                <a16:creationId xmlns:a16="http://schemas.microsoft.com/office/drawing/2014/main" xmlns="" id="{8A142F73-DAB8-4B4A-9A53-6058E71DD7EF}"/>
              </a:ext>
            </a:extLst>
          </p:cNvPr>
          <p:cNvGraphicFramePr>
            <a:graphicFrameLocks noChangeAspect="1"/>
          </p:cNvGraphicFramePr>
          <p:nvPr/>
        </p:nvGraphicFramePr>
        <p:xfrm>
          <a:off x="4648200" y="4533900"/>
          <a:ext cx="2565400" cy="777875"/>
        </p:xfrm>
        <a:graphic>
          <a:graphicData uri="http://schemas.openxmlformats.org/presentationml/2006/ole">
            <mc:AlternateContent xmlns:mc="http://schemas.openxmlformats.org/markup-compatibility/2006">
              <mc:Choice xmlns:v="urn:schemas-microsoft-com:vml" Requires="v">
                <p:oleObj spid="_x0000_s63602" name="Equation" r:id="rId15" imgW="1320227" imgH="431613" progId="Equation.DSMT4">
                  <p:embed/>
                </p:oleObj>
              </mc:Choice>
              <mc:Fallback>
                <p:oleObj name="Equation" r:id="rId15" imgW="1320227" imgH="431613"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8200" y="4533900"/>
                        <a:ext cx="2565400" cy="777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3502" name="Picture 23">
            <a:extLst>
              <a:ext uri="{FF2B5EF4-FFF2-40B4-BE49-F238E27FC236}">
                <a16:creationId xmlns:a16="http://schemas.microsoft.com/office/drawing/2014/main" xmlns="" id="{39B76B1C-197C-4C7D-A3C8-510BD4D972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72025" y="750888"/>
            <a:ext cx="4337050" cy="27654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xmlns="" id="{753B6F05-7C58-47BC-ADA9-E69B10F4BAF5}"/>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7" name="Rectangle 3">
            <a:extLst>
              <a:ext uri="{FF2B5EF4-FFF2-40B4-BE49-F238E27FC236}">
                <a16:creationId xmlns:a16="http://schemas.microsoft.com/office/drawing/2014/main" xmlns="" id="{D0B0A24C-C5CE-4647-A09D-1163F3347E7A}"/>
              </a:ext>
            </a:extLst>
          </p:cNvPr>
          <p:cNvSpPr>
            <a:spLocks noChangeArrowheads="1"/>
          </p:cNvSpPr>
          <p:nvPr/>
        </p:nvSpPr>
        <p:spPr bwMode="auto">
          <a:xfrm>
            <a:off x="0" y="769938"/>
            <a:ext cx="43434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库塔</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儒可夫斯基定理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69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69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69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69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69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69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6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0" grpId="0" autoUpdateAnimBg="0"/>
      <p:bldP spid="16692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a:extLst>
              <a:ext uri="{FF2B5EF4-FFF2-40B4-BE49-F238E27FC236}">
                <a16:creationId xmlns:a16="http://schemas.microsoft.com/office/drawing/2014/main" xmlns="" id="{877C73AC-37D2-4C72-BD92-D6D4C549DB47}"/>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04521EC-2475-4DF6-B96A-E5921C1112F2}" type="slidenum">
              <a:rPr lang="en-US" altLang="zh-CN">
                <a:latin typeface="Calibri" panose="020F0502020204030204" pitchFamily="34" charset="0"/>
              </a:rPr>
              <a:pPr/>
              <a:t>42</a:t>
            </a:fld>
            <a:endParaRPr lang="en-US" altLang="zh-CN">
              <a:latin typeface="Calibri" panose="020F0502020204030204" pitchFamily="34" charset="0"/>
            </a:endParaRPr>
          </a:p>
        </p:txBody>
      </p:sp>
      <p:graphicFrame>
        <p:nvGraphicFramePr>
          <p:cNvPr id="64515" name="Object 2">
            <a:extLst>
              <a:ext uri="{FF2B5EF4-FFF2-40B4-BE49-F238E27FC236}">
                <a16:creationId xmlns:a16="http://schemas.microsoft.com/office/drawing/2014/main" xmlns="" id="{787EAEDB-199B-46F4-8EDC-74BFF64FA6CE}"/>
              </a:ext>
            </a:extLst>
          </p:cNvPr>
          <p:cNvGraphicFramePr>
            <a:graphicFrameLocks noChangeAspect="1"/>
          </p:cNvGraphicFramePr>
          <p:nvPr/>
        </p:nvGraphicFramePr>
        <p:xfrm>
          <a:off x="3552825" y="1371600"/>
          <a:ext cx="1274763" cy="434975"/>
        </p:xfrm>
        <a:graphic>
          <a:graphicData uri="http://schemas.openxmlformats.org/presentationml/2006/ole">
            <mc:AlternateContent xmlns:mc="http://schemas.openxmlformats.org/markup-compatibility/2006">
              <mc:Choice xmlns:v="urn:schemas-microsoft-com:vml" Requires="v">
                <p:oleObj spid="_x0000_s64536" name="Equation" r:id="rId3" imgW="609600" imgH="219186" progId="Equation.DSMT4">
                  <p:embed/>
                </p:oleObj>
              </mc:Choice>
              <mc:Fallback>
                <p:oleObj name="Equation" r:id="rId3" imgW="609600" imgH="21918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1371600"/>
                        <a:ext cx="1274763" cy="434975"/>
                      </a:xfrm>
                      <a:prstGeom prst="rect">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6" name="Text Box 13">
            <a:extLst>
              <a:ext uri="{FF2B5EF4-FFF2-40B4-BE49-F238E27FC236}">
                <a16:creationId xmlns:a16="http://schemas.microsoft.com/office/drawing/2014/main" xmlns="" id="{EB0C84EA-79D0-4E85-A065-D3A2B155026F}"/>
              </a:ext>
            </a:extLst>
          </p:cNvPr>
          <p:cNvSpPr txBox="1">
            <a:spLocks noChangeArrowheads="1"/>
          </p:cNvSpPr>
          <p:nvPr/>
        </p:nvSpPr>
        <p:spPr bwMode="auto">
          <a:xfrm>
            <a:off x="0" y="1371600"/>
            <a:ext cx="3505200" cy="427038"/>
          </a:xfrm>
          <a:prstGeom prst="rect">
            <a:avLst/>
          </a:prstGeom>
          <a:solidFill>
            <a:srgbClr val="FF99CC"/>
          </a:solidFill>
          <a:ln w="9525" algn="ctr">
            <a:noFill/>
            <a:miter lim="800000"/>
            <a:headEnd/>
            <a:tailEnd/>
          </a:ln>
        </p:spPr>
        <p:txBody>
          <a:bodyPr>
            <a:spAutoFit/>
          </a:bodyPr>
          <a:lstStyle/>
          <a:p>
            <a:pPr>
              <a:defRPr/>
            </a:pPr>
            <a:r>
              <a:rPr lang="zh-CN" altLang="en-US" sz="2200" b="1" dirty="0">
                <a:latin typeface="+mn-ea"/>
                <a:ea typeface="+mn-ea"/>
              </a:rPr>
              <a:t>库塔</a:t>
            </a:r>
            <a:r>
              <a:rPr lang="en-US" altLang="zh-CN" sz="2200" b="1" dirty="0">
                <a:latin typeface="+mn-ea"/>
                <a:ea typeface="+mn-ea"/>
              </a:rPr>
              <a:t>-</a:t>
            </a:r>
            <a:r>
              <a:rPr lang="zh-CN" altLang="en-US" sz="2200" b="1" dirty="0">
                <a:latin typeface="+mn-ea"/>
                <a:ea typeface="+mn-ea"/>
              </a:rPr>
              <a:t>儒可夫斯基升力定理</a:t>
            </a:r>
          </a:p>
        </p:txBody>
      </p:sp>
      <p:sp>
        <p:nvSpPr>
          <p:cNvPr id="168977" name="Rectangle 17">
            <a:extLst>
              <a:ext uri="{FF2B5EF4-FFF2-40B4-BE49-F238E27FC236}">
                <a16:creationId xmlns:a16="http://schemas.microsoft.com/office/drawing/2014/main" xmlns="" id="{1C0C3FAA-2FD4-462A-8919-33211BB286BA}"/>
              </a:ext>
            </a:extLst>
          </p:cNvPr>
          <p:cNvSpPr>
            <a:spLocks noChangeArrowheads="1"/>
          </p:cNvSpPr>
          <p:nvPr/>
        </p:nvSpPr>
        <p:spPr bwMode="auto">
          <a:xfrm>
            <a:off x="152400" y="3468688"/>
            <a:ext cx="8839200" cy="1484312"/>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
              </a:spcBef>
              <a:buClrTx/>
              <a:buSzTx/>
              <a:buFontTx/>
              <a:buNone/>
            </a:pPr>
            <a:r>
              <a:rPr lang="zh-CN" altLang="en-US" b="1">
                <a:latin typeface="Arial" panose="020B0604020202020204" pitchFamily="34" charset="0"/>
              </a:rPr>
              <a:t>一个封闭物体，代表这个物体作用的正负源的强度总和必须等于零；</a:t>
            </a:r>
          </a:p>
          <a:p>
            <a:pPr>
              <a:spcBef>
                <a:spcPct val="5000"/>
              </a:spcBef>
              <a:buClrTx/>
              <a:buSzTx/>
              <a:buFontTx/>
              <a:buNone/>
            </a:pPr>
            <a:r>
              <a:rPr lang="zh-CN" altLang="en-US" b="1">
                <a:latin typeface="Arial" panose="020B0604020202020204" pitchFamily="34" charset="0"/>
              </a:rPr>
              <a:t>正负源在一起和一个偶极子是没有什么区别的；</a:t>
            </a:r>
          </a:p>
          <a:p>
            <a:pPr>
              <a:spcBef>
                <a:spcPct val="5000"/>
              </a:spcBef>
              <a:buClrTx/>
              <a:buSzTx/>
              <a:buFontTx/>
              <a:buNone/>
            </a:pPr>
            <a:r>
              <a:rPr lang="zh-CN" altLang="en-US" b="1">
                <a:latin typeface="Arial" panose="020B0604020202020204" pitchFamily="34" charset="0"/>
              </a:rPr>
              <a:t>物形对升力没有直接的关系，必须有一个绕物体的环量存在；</a:t>
            </a:r>
          </a:p>
          <a:p>
            <a:pPr>
              <a:spcBef>
                <a:spcPct val="5000"/>
              </a:spcBef>
              <a:buClrTx/>
              <a:buSzTx/>
              <a:buFontTx/>
              <a:buNone/>
            </a:pPr>
            <a:r>
              <a:rPr lang="zh-CN" altLang="en-US" b="1">
                <a:latin typeface="Arial" panose="020B0604020202020204" pitchFamily="34" charset="0"/>
              </a:rPr>
              <a:t>有了环量又有一个直匀流，便有一个升力。</a:t>
            </a:r>
          </a:p>
        </p:txBody>
      </p:sp>
      <p:sp>
        <p:nvSpPr>
          <p:cNvPr id="64518" name="Rectangle 18">
            <a:extLst>
              <a:ext uri="{FF2B5EF4-FFF2-40B4-BE49-F238E27FC236}">
                <a16:creationId xmlns:a16="http://schemas.microsoft.com/office/drawing/2014/main" xmlns="" id="{67A43D79-4C76-439D-881C-899A7F488849}"/>
              </a:ext>
            </a:extLst>
          </p:cNvPr>
          <p:cNvSpPr>
            <a:spLocks noChangeArrowheads="1"/>
          </p:cNvSpPr>
          <p:nvPr/>
        </p:nvSpPr>
        <p:spPr bwMode="auto">
          <a:xfrm>
            <a:off x="152400" y="2057400"/>
            <a:ext cx="4876800" cy="1096963"/>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Arial" panose="020B0604020202020204" pitchFamily="34" charset="0"/>
              </a:rPr>
              <a:t>一个封闭物体所受升力等于来流的密度乘速度再乘以环量。升力的指向等于把直匀流的指向逆着环流转</a:t>
            </a:r>
            <a:r>
              <a:rPr lang="en-US" altLang="zh-CN" b="1" i="1">
                <a:latin typeface="Times New Roman" panose="02020603050405020304" pitchFamily="18" charset="0"/>
              </a:rPr>
              <a:t>π/2</a:t>
            </a:r>
            <a:r>
              <a:rPr lang="zh-CN" altLang="en-US" b="1">
                <a:latin typeface="Arial" panose="020B0604020202020204" pitchFamily="34" charset="0"/>
              </a:rPr>
              <a:t>。</a:t>
            </a:r>
          </a:p>
        </p:txBody>
      </p:sp>
      <p:sp>
        <p:nvSpPr>
          <p:cNvPr id="168979" name="Text Box 19">
            <a:extLst>
              <a:ext uri="{FF2B5EF4-FFF2-40B4-BE49-F238E27FC236}">
                <a16:creationId xmlns:a16="http://schemas.microsoft.com/office/drawing/2014/main" xmlns="" id="{1B53564B-EE79-402D-ADD0-5C1000CEACFF}"/>
              </a:ext>
            </a:extLst>
          </p:cNvPr>
          <p:cNvSpPr txBox="1">
            <a:spLocks noChangeArrowheads="1"/>
          </p:cNvSpPr>
          <p:nvPr/>
        </p:nvSpPr>
        <p:spPr bwMode="auto">
          <a:xfrm>
            <a:off x="152400" y="5257800"/>
            <a:ext cx="8763000" cy="762000"/>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Arial" panose="020B0604020202020204" pitchFamily="34" charset="0"/>
              </a:rPr>
              <a:t>库塔</a:t>
            </a:r>
            <a:r>
              <a:rPr lang="en-US" altLang="zh-CN" b="1">
                <a:latin typeface="Arial" panose="020B0604020202020204" pitchFamily="34" charset="0"/>
              </a:rPr>
              <a:t>-</a:t>
            </a:r>
            <a:r>
              <a:rPr lang="zh-CN" altLang="en-US" b="1">
                <a:latin typeface="Arial" panose="020B0604020202020204" pitchFamily="34" charset="0"/>
              </a:rPr>
              <a:t>儒可夫斯基定理只解决了绕物体环量和所产生升力之间的联系，什么样的物体形状在什么条件下形成多大的环量，有待于进一步研讨。 </a:t>
            </a:r>
          </a:p>
        </p:txBody>
      </p:sp>
      <p:pic>
        <p:nvPicPr>
          <p:cNvPr id="168980" name="Picture 20">
            <a:extLst>
              <a:ext uri="{FF2B5EF4-FFF2-40B4-BE49-F238E27FC236}">
                <a16:creationId xmlns:a16="http://schemas.microsoft.com/office/drawing/2014/main" xmlns="" id="{EB4D29A4-1897-46A6-A851-7E2F018AE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728663"/>
            <a:ext cx="4086225" cy="2490787"/>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xmlns="" id="{59648B1A-D51D-476A-92BA-827679FE2BCC}"/>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1" name="Rectangle 3">
            <a:extLst>
              <a:ext uri="{FF2B5EF4-FFF2-40B4-BE49-F238E27FC236}">
                <a16:creationId xmlns:a16="http://schemas.microsoft.com/office/drawing/2014/main" xmlns="" id="{0446B29B-7054-464A-8BD6-370E3C5017B8}"/>
              </a:ext>
            </a:extLst>
          </p:cNvPr>
          <p:cNvSpPr>
            <a:spLocks noChangeArrowheads="1"/>
          </p:cNvSpPr>
          <p:nvPr/>
        </p:nvSpPr>
        <p:spPr bwMode="auto">
          <a:xfrm>
            <a:off x="0" y="769938"/>
            <a:ext cx="43434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库塔</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儒可夫斯基定理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89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77" grpId="0" animBg="1"/>
      <p:bldP spid="1689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2">
            <a:extLst>
              <a:ext uri="{FF2B5EF4-FFF2-40B4-BE49-F238E27FC236}">
                <a16:creationId xmlns:a16="http://schemas.microsoft.com/office/drawing/2014/main" xmlns="" id="{88D18A79-0632-4E48-9451-8D1822C8D0B0}"/>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92513DC-38A1-4CCD-8B22-3984E7714F84}" type="slidenum">
              <a:rPr lang="en-US" altLang="zh-CN">
                <a:latin typeface="Calibri" panose="020F0502020204030204" pitchFamily="34" charset="0"/>
              </a:rPr>
              <a:pPr/>
              <a:t>43</a:t>
            </a:fld>
            <a:endParaRPr lang="en-US" altLang="zh-CN">
              <a:latin typeface="Calibri" panose="020F0502020204030204" pitchFamily="34" charset="0"/>
            </a:endParaRPr>
          </a:p>
        </p:txBody>
      </p:sp>
      <p:sp>
        <p:nvSpPr>
          <p:cNvPr id="65539" name="Text Box 5">
            <a:extLst>
              <a:ext uri="{FF2B5EF4-FFF2-40B4-BE49-F238E27FC236}">
                <a16:creationId xmlns:a16="http://schemas.microsoft.com/office/drawing/2014/main" xmlns="" id="{5A9D24EF-E71A-4121-8758-3E2C9E492202}"/>
              </a:ext>
            </a:extLst>
          </p:cNvPr>
          <p:cNvSpPr txBox="1">
            <a:spLocks noChangeArrowheads="1"/>
          </p:cNvSpPr>
          <p:nvPr/>
        </p:nvSpPr>
        <p:spPr bwMode="auto">
          <a:xfrm>
            <a:off x="152400" y="1325563"/>
            <a:ext cx="2209800"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Times New Roman" panose="02020603050405020304" pitchFamily="18" charset="0"/>
              </a:rPr>
              <a:t>为什么有升力？</a:t>
            </a:r>
          </a:p>
        </p:txBody>
      </p:sp>
      <p:sp>
        <p:nvSpPr>
          <p:cNvPr id="172041" name="Rectangle 9">
            <a:extLst>
              <a:ext uri="{FF2B5EF4-FFF2-40B4-BE49-F238E27FC236}">
                <a16:creationId xmlns:a16="http://schemas.microsoft.com/office/drawing/2014/main" xmlns="" id="{8640A3A8-C8CC-4090-98DD-B98EAEEEE7DB}"/>
              </a:ext>
            </a:extLst>
          </p:cNvPr>
          <p:cNvSpPr>
            <a:spLocks noChangeArrowheads="1"/>
          </p:cNvSpPr>
          <p:nvPr/>
        </p:nvSpPr>
        <p:spPr bwMode="auto">
          <a:xfrm>
            <a:off x="76200" y="1890713"/>
            <a:ext cx="4953000" cy="2300287"/>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zh-CN" altLang="en-US" b="1">
                <a:latin typeface="Arial" panose="020B0604020202020204" pitchFamily="34" charset="0"/>
                <a:ea typeface="华文楷体" panose="02010600040101010101" pitchFamily="2" charset="-122"/>
              </a:rPr>
              <a:t>无环量时，上半圆（</a:t>
            </a:r>
            <a:r>
              <a:rPr lang="en-US" altLang="zh-CN" b="1">
                <a:latin typeface="Arial" panose="020B0604020202020204" pitchFamily="34" charset="0"/>
                <a:ea typeface="华文楷体" panose="02010600040101010101" pitchFamily="2" charset="-122"/>
              </a:rPr>
              <a:t>θ</a:t>
            </a:r>
            <a:r>
              <a:rPr lang="zh-CN" altLang="en-US" b="1">
                <a:latin typeface="Arial" panose="020B0604020202020204" pitchFamily="34" charset="0"/>
                <a:ea typeface="华文楷体" panose="02010600040101010101" pitchFamily="2" charset="-122"/>
              </a:rPr>
              <a:t>由</a:t>
            </a:r>
            <a:r>
              <a:rPr lang="en-US" altLang="zh-CN" b="1">
                <a:latin typeface="Arial" panose="020B0604020202020204" pitchFamily="34" charset="0"/>
                <a:ea typeface="华文楷体" panose="02010600040101010101" pitchFamily="2" charset="-122"/>
              </a:rPr>
              <a:t>π</a:t>
            </a:r>
            <a:r>
              <a:rPr lang="zh-CN" altLang="en-US" b="1">
                <a:latin typeface="Arial" panose="020B0604020202020204" pitchFamily="34" charset="0"/>
                <a:ea typeface="华文楷体" panose="02010600040101010101" pitchFamily="2" charset="-122"/>
              </a:rPr>
              <a:t>至</a:t>
            </a:r>
            <a:r>
              <a:rPr lang="en-US" altLang="zh-CN" b="1">
                <a:latin typeface="Arial" panose="020B0604020202020204" pitchFamily="34" charset="0"/>
                <a:ea typeface="华文楷体" panose="02010600040101010101" pitchFamily="2" charset="-122"/>
              </a:rPr>
              <a:t>0</a:t>
            </a:r>
            <a:r>
              <a:rPr lang="zh-CN" altLang="en-US" b="1">
                <a:latin typeface="Arial" panose="020B0604020202020204" pitchFamily="34" charset="0"/>
                <a:ea typeface="华文楷体" panose="02010600040101010101" pitchFamily="2" charset="-122"/>
              </a:rPr>
              <a:t>）上的压力分布和下半圆（</a:t>
            </a:r>
            <a:r>
              <a:rPr lang="en-US" altLang="zh-CN" b="1">
                <a:latin typeface="Arial" panose="020B0604020202020204" pitchFamily="34" charset="0"/>
                <a:ea typeface="华文楷体" panose="02010600040101010101" pitchFamily="2" charset="-122"/>
              </a:rPr>
              <a:t>θ</a:t>
            </a:r>
            <a:r>
              <a:rPr lang="zh-CN" altLang="en-US" b="1">
                <a:latin typeface="Arial" panose="020B0604020202020204" pitchFamily="34" charset="0"/>
                <a:ea typeface="华文楷体" panose="02010600040101010101" pitchFamily="2" charset="-122"/>
              </a:rPr>
              <a:t>由</a:t>
            </a:r>
            <a:r>
              <a:rPr lang="en-US" altLang="zh-CN" b="1">
                <a:latin typeface="Arial" panose="020B0604020202020204" pitchFamily="34" charset="0"/>
                <a:ea typeface="华文楷体" panose="02010600040101010101" pitchFamily="2" charset="-122"/>
              </a:rPr>
              <a:t>π</a:t>
            </a:r>
            <a:r>
              <a:rPr lang="zh-CN" altLang="en-US" b="1">
                <a:latin typeface="Arial" panose="020B0604020202020204" pitchFamily="34" charset="0"/>
                <a:ea typeface="华文楷体" panose="02010600040101010101" pitchFamily="2" charset="-122"/>
              </a:rPr>
              <a:t>至</a:t>
            </a:r>
            <a:r>
              <a:rPr lang="en-US" altLang="zh-CN" b="1">
                <a:latin typeface="Arial" panose="020B0604020202020204" pitchFamily="34" charset="0"/>
                <a:ea typeface="华文楷体" panose="02010600040101010101" pitchFamily="2" charset="-122"/>
              </a:rPr>
              <a:t>2π</a:t>
            </a:r>
            <a:r>
              <a:rPr lang="zh-CN" altLang="en-US" b="1">
                <a:latin typeface="Arial" panose="020B0604020202020204" pitchFamily="34" charset="0"/>
                <a:ea typeface="华文楷体" panose="02010600040101010101" pitchFamily="2" charset="-122"/>
              </a:rPr>
              <a:t>）上的压力分布对称，结果是合力为零。</a:t>
            </a:r>
          </a:p>
          <a:p>
            <a:pPr>
              <a:spcBef>
                <a:spcPct val="50000"/>
              </a:spcBef>
              <a:buClrTx/>
              <a:buSzTx/>
              <a:buFontTx/>
              <a:buNone/>
            </a:pPr>
            <a:r>
              <a:rPr lang="zh-CN" altLang="en-US" b="1">
                <a:latin typeface="Arial" panose="020B0604020202020204" pitchFamily="34" charset="0"/>
                <a:ea typeface="华文楷体" panose="02010600040101010101" pitchFamily="2" charset="-122"/>
              </a:rPr>
              <a:t>有环量时，上半圆上负压远远超过下半圆上负压，所以有一个向上的合力，即升力。这个力的来源主要靠上半圆上的吸力 。</a:t>
            </a:r>
          </a:p>
        </p:txBody>
      </p:sp>
      <p:pic>
        <p:nvPicPr>
          <p:cNvPr id="172042" name="Picture 10" descr="18">
            <a:extLst>
              <a:ext uri="{FF2B5EF4-FFF2-40B4-BE49-F238E27FC236}">
                <a16:creationId xmlns:a16="http://schemas.microsoft.com/office/drawing/2014/main" xmlns="" id="{1A7430EE-82D1-4FC6-BB20-686F84CA289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3338" y="1493838"/>
            <a:ext cx="3814762" cy="269081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2043" name="Picture 11">
            <a:extLst>
              <a:ext uri="{FF2B5EF4-FFF2-40B4-BE49-F238E27FC236}">
                <a16:creationId xmlns:a16="http://schemas.microsoft.com/office/drawing/2014/main" xmlns="" id="{32738FAD-2509-4FC0-A9C4-A49D196DFE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9688" y="4191000"/>
            <a:ext cx="3700462" cy="20161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72044" name="Object 2">
            <a:extLst>
              <a:ext uri="{FF2B5EF4-FFF2-40B4-BE49-F238E27FC236}">
                <a16:creationId xmlns:a16="http://schemas.microsoft.com/office/drawing/2014/main" xmlns="" id="{E2F16171-ED17-4AE9-810C-EB6398113146}"/>
              </a:ext>
            </a:extLst>
          </p:cNvPr>
          <p:cNvGraphicFramePr>
            <a:graphicFrameLocks noChangeAspect="1"/>
          </p:cNvGraphicFramePr>
          <p:nvPr/>
        </p:nvGraphicFramePr>
        <p:xfrm>
          <a:off x="2133600" y="4508500"/>
          <a:ext cx="2819400" cy="776288"/>
        </p:xfrm>
        <a:graphic>
          <a:graphicData uri="http://schemas.openxmlformats.org/presentationml/2006/ole">
            <mc:AlternateContent xmlns:mc="http://schemas.openxmlformats.org/markup-compatibility/2006">
              <mc:Choice xmlns:v="urn:schemas-microsoft-com:vml" Requires="v">
                <p:oleObj spid="_x0000_s65577" name="Equation" r:id="rId5" imgW="1459866" imgH="393529" progId="Equation.DSMT4">
                  <p:embed/>
                </p:oleObj>
              </mc:Choice>
              <mc:Fallback>
                <p:oleObj name="Equation" r:id="rId5" imgW="1459866" imgH="393529"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508500"/>
                        <a:ext cx="2819400" cy="7762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5" name="Text Box 13">
            <a:extLst>
              <a:ext uri="{FF2B5EF4-FFF2-40B4-BE49-F238E27FC236}">
                <a16:creationId xmlns:a16="http://schemas.microsoft.com/office/drawing/2014/main" xmlns="" id="{70585110-51B5-47D5-884C-51AE55D40EC5}"/>
              </a:ext>
            </a:extLst>
          </p:cNvPr>
          <p:cNvSpPr txBox="1">
            <a:spLocks noChangeArrowheads="1"/>
          </p:cNvSpPr>
          <p:nvPr/>
        </p:nvSpPr>
        <p:spPr bwMode="auto">
          <a:xfrm>
            <a:off x="76200" y="4724400"/>
            <a:ext cx="1981200" cy="427038"/>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Times New Roman" panose="02020603050405020304" pitchFamily="18" charset="0"/>
              </a:rPr>
              <a:t>伯努利方程</a:t>
            </a:r>
          </a:p>
        </p:txBody>
      </p:sp>
      <p:sp>
        <p:nvSpPr>
          <p:cNvPr id="172046" name="Text Box 14">
            <a:extLst>
              <a:ext uri="{FF2B5EF4-FFF2-40B4-BE49-F238E27FC236}">
                <a16:creationId xmlns:a16="http://schemas.microsoft.com/office/drawing/2014/main" xmlns="" id="{E0A05517-0724-4ADB-9682-BCCDE142D3A6}"/>
              </a:ext>
            </a:extLst>
          </p:cNvPr>
          <p:cNvSpPr txBox="1">
            <a:spLocks noChangeArrowheads="1"/>
          </p:cNvSpPr>
          <p:nvPr/>
        </p:nvSpPr>
        <p:spPr bwMode="auto">
          <a:xfrm>
            <a:off x="76200" y="5745163"/>
            <a:ext cx="1905000" cy="427037"/>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latin typeface="Times New Roman" panose="02020603050405020304" pitchFamily="18" charset="0"/>
              </a:rPr>
              <a:t>马格努斯效应</a:t>
            </a:r>
          </a:p>
        </p:txBody>
      </p:sp>
      <p:sp>
        <p:nvSpPr>
          <p:cNvPr id="172047" name="Text Box 15">
            <a:extLst>
              <a:ext uri="{FF2B5EF4-FFF2-40B4-BE49-F238E27FC236}">
                <a16:creationId xmlns:a16="http://schemas.microsoft.com/office/drawing/2014/main" xmlns="" id="{C697183F-04AB-4194-B399-2AFF801438E8}"/>
              </a:ext>
            </a:extLst>
          </p:cNvPr>
          <p:cNvSpPr txBox="1">
            <a:spLocks noChangeArrowheads="1"/>
          </p:cNvSpPr>
          <p:nvPr/>
        </p:nvSpPr>
        <p:spPr bwMode="auto">
          <a:xfrm>
            <a:off x="2209800" y="5821363"/>
            <a:ext cx="2590800" cy="4000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latin typeface="Times New Roman" panose="02020603050405020304" pitchFamily="18" charset="0"/>
              </a:rPr>
              <a:t>弧线球的原因之一</a:t>
            </a:r>
          </a:p>
        </p:txBody>
      </p:sp>
      <p:graphicFrame>
        <p:nvGraphicFramePr>
          <p:cNvPr id="172049" name="Object 3">
            <a:extLst>
              <a:ext uri="{FF2B5EF4-FFF2-40B4-BE49-F238E27FC236}">
                <a16:creationId xmlns:a16="http://schemas.microsoft.com/office/drawing/2014/main" xmlns="" id="{016106D0-15B1-4045-ABAE-0536D050DF23}"/>
              </a:ext>
            </a:extLst>
          </p:cNvPr>
          <p:cNvGraphicFramePr>
            <a:graphicFrameLocks noChangeAspect="1"/>
          </p:cNvGraphicFramePr>
          <p:nvPr/>
        </p:nvGraphicFramePr>
        <p:xfrm>
          <a:off x="5105400" y="722313"/>
          <a:ext cx="3624263" cy="727075"/>
        </p:xfrm>
        <a:graphic>
          <a:graphicData uri="http://schemas.openxmlformats.org/presentationml/2006/ole">
            <mc:AlternateContent xmlns:mc="http://schemas.openxmlformats.org/markup-compatibility/2006">
              <mc:Choice xmlns:v="urn:schemas-microsoft-com:vml" Requires="v">
                <p:oleObj spid="_x0000_s65578" name="Equation" r:id="rId7" imgW="2400367" imgH="476163" progId="Equation.DSMT4">
                  <p:embed/>
                </p:oleObj>
              </mc:Choice>
              <mc:Fallback>
                <p:oleObj name="Equation" r:id="rId7" imgW="2400367" imgH="476163"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722313"/>
                        <a:ext cx="3624263" cy="7270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2051" name="Picture 19" descr="football">
            <a:extLst>
              <a:ext uri="{FF2B5EF4-FFF2-40B4-BE49-F238E27FC236}">
                <a16:creationId xmlns:a16="http://schemas.microsoft.com/office/drawing/2014/main" xmlns="" id="{62DDA8AE-8F75-4F63-AB70-A844AB05A3A7}"/>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124450" y="41148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标题 1">
            <a:extLst>
              <a:ext uri="{FF2B5EF4-FFF2-40B4-BE49-F238E27FC236}">
                <a16:creationId xmlns:a16="http://schemas.microsoft.com/office/drawing/2014/main" xmlns="" id="{FF2D4E22-1CCD-4672-A488-DF3A5930F713}"/>
              </a:ext>
            </a:extLst>
          </p:cNvPr>
          <p:cNvSpPr txBox="1">
            <a:spLocks/>
          </p:cNvSpPr>
          <p:nvPr/>
        </p:nvSpPr>
        <p:spPr bwMode="auto">
          <a:xfrm>
            <a:off x="857250" y="44450"/>
            <a:ext cx="7100888" cy="709613"/>
          </a:xfrm>
          <a:prstGeom prst="rect">
            <a:avLst/>
          </a:prstGeom>
          <a:noFill/>
          <a:ln w="9525">
            <a:noFill/>
            <a:miter lim="800000"/>
            <a:headEnd/>
            <a:tailEnd/>
          </a:ln>
        </p:spPr>
        <p:txBody>
          <a:bodyPr/>
          <a:lstStyle/>
          <a:p>
            <a:pPr marL="342900" indent="-342900" eaLnBrk="1" hangingPunct="1">
              <a:spcBef>
                <a:spcPts val="0"/>
              </a:spcBef>
              <a:buClr>
                <a:schemeClr val="tx1"/>
              </a:buClr>
              <a:buSzPct val="120000"/>
              <a:defRPr/>
            </a:pPr>
            <a:r>
              <a:rPr lang="zh-CN" altLang="en-US" sz="2400" dirty="0">
                <a:solidFill>
                  <a:schemeClr val="accent1">
                    <a:lumMod val="20000"/>
                    <a:lumOff val="80000"/>
                  </a:schemeClr>
                </a:solidFill>
                <a:latin typeface="华文新魏" pitchFamily="2" charset="-122"/>
                <a:ea typeface="华文新魏" pitchFamily="2" charset="-122"/>
                <a:cs typeface="Arial" pitchFamily="34" charset="0"/>
              </a:rPr>
              <a:t>第三章  不可压理想流体绕物体的流动</a:t>
            </a:r>
            <a:endParaRPr lang="en-US" altLang="zh-CN" sz="2400" dirty="0">
              <a:solidFill>
                <a:schemeClr val="accent1">
                  <a:lumMod val="20000"/>
                  <a:lumOff val="80000"/>
                </a:schemeClr>
              </a:solidFill>
              <a:latin typeface="华文新魏" pitchFamily="2" charset="-122"/>
              <a:ea typeface="华文新魏" pitchFamily="2" charset="-122"/>
              <a:cs typeface="Arial" pitchFamily="34" charset="0"/>
            </a:endParaRPr>
          </a:p>
          <a:p>
            <a:pPr marL="342900" indent="-342900" eaLnBrk="1" hangingPunct="1">
              <a:spcBef>
                <a:spcPts val="0"/>
              </a:spcBef>
              <a:buClr>
                <a:schemeClr val="tx1"/>
              </a:buClr>
              <a:buSzPct val="120000"/>
              <a:defRPr/>
            </a:pPr>
            <a:r>
              <a:rPr lang="en-US" altLang="zh-CN" sz="2000" b="1" kern="0" dirty="0">
                <a:solidFill>
                  <a:schemeClr val="accent1">
                    <a:lumMod val="20000"/>
                    <a:lumOff val="80000"/>
                  </a:schemeClr>
                </a:solidFill>
                <a:latin typeface="华文新魏" pitchFamily="2" charset="-122"/>
                <a:ea typeface="华文新魏" pitchFamily="2" charset="-122"/>
              </a:rPr>
              <a:t>§3-3</a:t>
            </a:r>
            <a:r>
              <a:rPr lang="zh-CN" altLang="en-US" sz="2000" b="1" kern="0" dirty="0">
                <a:solidFill>
                  <a:schemeClr val="accent1">
                    <a:lumMod val="20000"/>
                    <a:lumOff val="80000"/>
                  </a:schemeClr>
                </a:solidFill>
                <a:latin typeface="华文新魏" pitchFamily="2" charset="-122"/>
                <a:ea typeface="华文新魏" pitchFamily="2" charset="-122"/>
              </a:rPr>
              <a:t>绕圆柱的流动</a:t>
            </a:r>
            <a:endParaRPr lang="zh-CN" altLang="en-US" sz="2000" kern="0" dirty="0">
              <a:solidFill>
                <a:schemeClr val="accent1">
                  <a:lumMod val="20000"/>
                  <a:lumOff val="80000"/>
                </a:schemeClr>
              </a:solidFill>
              <a:latin typeface="华文新魏" pitchFamily="2" charset="-122"/>
              <a:ea typeface="华文新魏" pitchFamily="2" charset="-122"/>
            </a:endParaRPr>
          </a:p>
        </p:txBody>
      </p:sp>
      <p:sp>
        <p:nvSpPr>
          <p:cNvPr id="15" name="Rectangle 3">
            <a:extLst>
              <a:ext uri="{FF2B5EF4-FFF2-40B4-BE49-F238E27FC236}">
                <a16:creationId xmlns:a16="http://schemas.microsoft.com/office/drawing/2014/main" xmlns="" id="{E8415C1B-1BD0-431C-B8B8-E2A3ECAE9447}"/>
              </a:ext>
            </a:extLst>
          </p:cNvPr>
          <p:cNvSpPr>
            <a:spLocks noChangeArrowheads="1"/>
          </p:cNvSpPr>
          <p:nvPr/>
        </p:nvSpPr>
        <p:spPr bwMode="auto">
          <a:xfrm>
            <a:off x="0" y="769938"/>
            <a:ext cx="4343400" cy="522287"/>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库塔</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儒可夫斯基定理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0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0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204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0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20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0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animBg="1"/>
      <p:bldP spid="172045" grpId="0" animBg="1"/>
      <p:bldP spid="172046" grpId="0" animBg="1"/>
      <p:bldP spid="1720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2">
            <a:extLst>
              <a:ext uri="{FF2B5EF4-FFF2-40B4-BE49-F238E27FC236}">
                <a16:creationId xmlns:a16="http://schemas.microsoft.com/office/drawing/2014/main" xmlns="" id="{9C0C71D3-42A6-4B21-9BF4-3651AC99A865}"/>
              </a:ext>
            </a:extLst>
          </p:cNvPr>
          <p:cNvSpPr txBox="1">
            <a:spLocks noGrp="1"/>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8B7ECA68-4C08-4198-B761-E50412C4C246}" type="slidenum">
              <a:rPr lang="en-US" altLang="zh-CN" sz="2800"/>
              <a:pPr algn="r">
                <a:spcBef>
                  <a:spcPct val="0"/>
                </a:spcBef>
                <a:buClrTx/>
                <a:buSzTx/>
                <a:buFontTx/>
                <a:buNone/>
              </a:pPr>
              <a:t>44</a:t>
            </a:fld>
            <a:endParaRPr lang="en-US" altLang="zh-CN" sz="2800"/>
          </a:p>
        </p:txBody>
      </p:sp>
      <p:sp>
        <p:nvSpPr>
          <p:cNvPr id="21" name="灯片编号占位符 20">
            <a:extLst>
              <a:ext uri="{FF2B5EF4-FFF2-40B4-BE49-F238E27FC236}">
                <a16:creationId xmlns:a16="http://schemas.microsoft.com/office/drawing/2014/main" xmlns="" id="{1EE77880-2046-4C24-9B5A-7954A1AB8CB1}"/>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44FC580-885F-4528-A919-3A4F72405AB3}" type="slidenum">
              <a:rPr lang="zh-CN" altLang="en-US">
                <a:latin typeface="Calibri" panose="020F0502020204030204" pitchFamily="34" charset="0"/>
              </a:rPr>
              <a:pPr/>
              <a:t>44</a:t>
            </a:fld>
            <a:endParaRPr lang="en-US" altLang="zh-CN">
              <a:latin typeface="Calibri" panose="020F0502020204030204" pitchFamily="34" charset="0"/>
            </a:endParaRPr>
          </a:p>
        </p:txBody>
      </p:sp>
      <p:sp>
        <p:nvSpPr>
          <p:cNvPr id="22" name="Rectangle 3">
            <a:extLst>
              <a:ext uri="{FF2B5EF4-FFF2-40B4-BE49-F238E27FC236}">
                <a16:creationId xmlns:a16="http://schemas.microsoft.com/office/drawing/2014/main" xmlns="" id="{B37694D6-09A6-4E46-8BC5-8816B55B9CEA}"/>
              </a:ext>
            </a:extLst>
          </p:cNvPr>
          <p:cNvSpPr>
            <a:spLocks noChangeArrowheads="1"/>
          </p:cNvSpPr>
          <p:nvPr/>
        </p:nvSpPr>
        <p:spPr bwMode="auto">
          <a:xfrm>
            <a:off x="3443288" y="1817688"/>
            <a:ext cx="1419225"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基本流动</a:t>
            </a:r>
          </a:p>
        </p:txBody>
      </p:sp>
      <p:sp>
        <p:nvSpPr>
          <p:cNvPr id="23" name="Rectangle 4">
            <a:extLst>
              <a:ext uri="{FF2B5EF4-FFF2-40B4-BE49-F238E27FC236}">
                <a16:creationId xmlns:a16="http://schemas.microsoft.com/office/drawing/2014/main" xmlns="" id="{E00EEF95-2B43-42F5-802A-F538541CAFF4}"/>
              </a:ext>
            </a:extLst>
          </p:cNvPr>
          <p:cNvSpPr>
            <a:spLocks noChangeArrowheads="1"/>
          </p:cNvSpPr>
          <p:nvPr/>
        </p:nvSpPr>
        <p:spPr bwMode="auto">
          <a:xfrm>
            <a:off x="5840413" y="4484688"/>
            <a:ext cx="2644775" cy="466725"/>
          </a:xfrm>
          <a:prstGeom prst="rect">
            <a:avLst/>
          </a:prstGeom>
          <a:solidFill>
            <a:srgbClr val="99CCFF"/>
          </a:solidFill>
          <a:ln w="9525" algn="ctr">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绕圆柱有环量绕流</a:t>
            </a:r>
          </a:p>
        </p:txBody>
      </p:sp>
      <p:sp>
        <p:nvSpPr>
          <p:cNvPr id="24" name="Rectangle 5">
            <a:extLst>
              <a:ext uri="{FF2B5EF4-FFF2-40B4-BE49-F238E27FC236}">
                <a16:creationId xmlns:a16="http://schemas.microsoft.com/office/drawing/2014/main" xmlns="" id="{76752D14-56F5-4EB4-8AD9-07AE179E9697}"/>
              </a:ext>
            </a:extLst>
          </p:cNvPr>
          <p:cNvSpPr>
            <a:spLocks noChangeArrowheads="1"/>
          </p:cNvSpPr>
          <p:nvPr/>
        </p:nvSpPr>
        <p:spPr bwMode="auto">
          <a:xfrm>
            <a:off x="3519488" y="4854575"/>
            <a:ext cx="1265237"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旋 涡 流</a:t>
            </a:r>
          </a:p>
        </p:txBody>
      </p:sp>
      <p:sp>
        <p:nvSpPr>
          <p:cNvPr id="66567" name="Rectangle 6">
            <a:extLst>
              <a:ext uri="{FF2B5EF4-FFF2-40B4-BE49-F238E27FC236}">
                <a16:creationId xmlns:a16="http://schemas.microsoft.com/office/drawing/2014/main" xmlns="" id="{C007D728-2711-436A-83D7-E0F065128CFC}"/>
              </a:ext>
            </a:extLst>
          </p:cNvPr>
          <p:cNvSpPr>
            <a:spLocks noChangeArrowheads="1"/>
          </p:cNvSpPr>
          <p:nvPr/>
        </p:nvSpPr>
        <p:spPr bwMode="auto">
          <a:xfrm>
            <a:off x="2676525" y="1055688"/>
            <a:ext cx="2951163"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不可压理想流体绕流</a:t>
            </a:r>
          </a:p>
        </p:txBody>
      </p:sp>
      <p:sp>
        <p:nvSpPr>
          <p:cNvPr id="26" name="Rectangle 7">
            <a:extLst>
              <a:ext uri="{FF2B5EF4-FFF2-40B4-BE49-F238E27FC236}">
                <a16:creationId xmlns:a16="http://schemas.microsoft.com/office/drawing/2014/main" xmlns="" id="{84C9FBB6-EC63-48D0-AA43-6B6AA696F970}"/>
              </a:ext>
            </a:extLst>
          </p:cNvPr>
          <p:cNvSpPr>
            <a:spLocks noChangeArrowheads="1"/>
          </p:cNvSpPr>
          <p:nvPr/>
        </p:nvSpPr>
        <p:spPr bwMode="auto">
          <a:xfrm>
            <a:off x="355600" y="1817688"/>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拉普拉斯方程</a:t>
            </a:r>
          </a:p>
        </p:txBody>
      </p:sp>
      <p:sp>
        <p:nvSpPr>
          <p:cNvPr id="27" name="Rectangle 8">
            <a:extLst>
              <a:ext uri="{FF2B5EF4-FFF2-40B4-BE49-F238E27FC236}">
                <a16:creationId xmlns:a16="http://schemas.microsoft.com/office/drawing/2014/main" xmlns="" id="{AB868BF6-BA59-4A85-B5DB-4FB45C1E4006}"/>
              </a:ext>
            </a:extLst>
          </p:cNvPr>
          <p:cNvSpPr>
            <a:spLocks noChangeArrowheads="1"/>
          </p:cNvSpPr>
          <p:nvPr/>
        </p:nvSpPr>
        <p:spPr bwMode="auto">
          <a:xfrm>
            <a:off x="355600" y="2644775"/>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流场求解理论</a:t>
            </a:r>
          </a:p>
        </p:txBody>
      </p:sp>
      <p:sp>
        <p:nvSpPr>
          <p:cNvPr id="28" name="Rectangle 9">
            <a:extLst>
              <a:ext uri="{FF2B5EF4-FFF2-40B4-BE49-F238E27FC236}">
                <a16:creationId xmlns:a16="http://schemas.microsoft.com/office/drawing/2014/main" xmlns="" id="{E86F0E67-1807-4390-BB6E-E47E61C8039A}"/>
              </a:ext>
            </a:extLst>
          </p:cNvPr>
          <p:cNvSpPr>
            <a:spLocks noChangeArrowheads="1"/>
          </p:cNvSpPr>
          <p:nvPr/>
        </p:nvSpPr>
        <p:spPr bwMode="auto">
          <a:xfrm>
            <a:off x="355600" y="3482975"/>
            <a:ext cx="2032000"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流动叠加理论</a:t>
            </a:r>
          </a:p>
        </p:txBody>
      </p:sp>
      <p:sp>
        <p:nvSpPr>
          <p:cNvPr id="29" name="Rectangle 10">
            <a:extLst>
              <a:ext uri="{FF2B5EF4-FFF2-40B4-BE49-F238E27FC236}">
                <a16:creationId xmlns:a16="http://schemas.microsoft.com/office/drawing/2014/main" xmlns="" id="{911FF373-B03A-47D9-A1DD-62FB60A8E20A}"/>
              </a:ext>
            </a:extLst>
          </p:cNvPr>
          <p:cNvSpPr>
            <a:spLocks noChangeArrowheads="1"/>
          </p:cNvSpPr>
          <p:nvPr/>
        </p:nvSpPr>
        <p:spPr bwMode="auto">
          <a:xfrm>
            <a:off x="3519488" y="4092575"/>
            <a:ext cx="1265237"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偶 极 子</a:t>
            </a:r>
          </a:p>
        </p:txBody>
      </p:sp>
      <p:sp>
        <p:nvSpPr>
          <p:cNvPr id="30" name="Rectangle 11">
            <a:extLst>
              <a:ext uri="{FF2B5EF4-FFF2-40B4-BE49-F238E27FC236}">
                <a16:creationId xmlns:a16="http://schemas.microsoft.com/office/drawing/2014/main" xmlns="" id="{CFA7A15E-B7BE-4B91-94F5-2D96F1C061E8}"/>
              </a:ext>
            </a:extLst>
          </p:cNvPr>
          <p:cNvSpPr>
            <a:spLocks noChangeArrowheads="1"/>
          </p:cNvSpPr>
          <p:nvPr/>
        </p:nvSpPr>
        <p:spPr bwMode="auto">
          <a:xfrm>
            <a:off x="3519488" y="2579688"/>
            <a:ext cx="1265237"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均 匀 流</a:t>
            </a:r>
          </a:p>
        </p:txBody>
      </p:sp>
      <p:sp>
        <p:nvSpPr>
          <p:cNvPr id="31" name="Rectangle 12">
            <a:extLst>
              <a:ext uri="{FF2B5EF4-FFF2-40B4-BE49-F238E27FC236}">
                <a16:creationId xmlns:a16="http://schemas.microsoft.com/office/drawing/2014/main" xmlns="" id="{FC4A90D9-0BAB-493F-A9BF-42F9AD9EEE01}"/>
              </a:ext>
            </a:extLst>
          </p:cNvPr>
          <p:cNvSpPr>
            <a:spLocks noChangeArrowheads="1"/>
          </p:cNvSpPr>
          <p:nvPr/>
        </p:nvSpPr>
        <p:spPr bwMode="auto">
          <a:xfrm>
            <a:off x="3289300" y="3330575"/>
            <a:ext cx="1725613"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点源（汇）</a:t>
            </a:r>
          </a:p>
        </p:txBody>
      </p:sp>
      <p:sp>
        <p:nvSpPr>
          <p:cNvPr id="32" name="Rectangle 13">
            <a:extLst>
              <a:ext uri="{FF2B5EF4-FFF2-40B4-BE49-F238E27FC236}">
                <a16:creationId xmlns:a16="http://schemas.microsoft.com/office/drawing/2014/main" xmlns="" id="{4CF02B3C-2391-4D31-912E-1A58E28CD38A}"/>
              </a:ext>
            </a:extLst>
          </p:cNvPr>
          <p:cNvSpPr>
            <a:spLocks noChangeArrowheads="1"/>
          </p:cNvSpPr>
          <p:nvPr/>
        </p:nvSpPr>
        <p:spPr bwMode="auto">
          <a:xfrm>
            <a:off x="5840413" y="3406775"/>
            <a:ext cx="2644775"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绕圆柱无环量绕流</a:t>
            </a:r>
          </a:p>
        </p:txBody>
      </p:sp>
      <p:sp>
        <p:nvSpPr>
          <p:cNvPr id="33" name="Rectangle 14">
            <a:extLst>
              <a:ext uri="{FF2B5EF4-FFF2-40B4-BE49-F238E27FC236}">
                <a16:creationId xmlns:a16="http://schemas.microsoft.com/office/drawing/2014/main" xmlns="" id="{CD785C1D-74BC-4894-A3D5-223536ED1349}"/>
              </a:ext>
            </a:extLst>
          </p:cNvPr>
          <p:cNvSpPr>
            <a:spLocks noChangeArrowheads="1"/>
          </p:cNvSpPr>
          <p:nvPr/>
        </p:nvSpPr>
        <p:spPr bwMode="auto">
          <a:xfrm>
            <a:off x="5637213" y="5551488"/>
            <a:ext cx="3052762" cy="466725"/>
          </a:xfrm>
          <a:prstGeom prst="rect">
            <a:avLst/>
          </a:prstGeom>
          <a:solidFill>
            <a:srgbClr val="99CCFF"/>
          </a:solidFill>
          <a:ln w="9525">
            <a:solidFill>
              <a:schemeClr val="tx1"/>
            </a:solidFill>
            <a:miter lim="800000"/>
            <a:headEnd/>
            <a:tailEnd/>
          </a:ln>
          <a:effectLst>
            <a:outerShdw dist="107763" dir="2700000" algn="ctr" rotWithShape="0">
              <a:schemeClr val="bg2"/>
            </a:outerShdw>
          </a:effec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400" b="1"/>
              <a:t>库塔</a:t>
            </a:r>
            <a:r>
              <a:rPr lang="en-US" altLang="zh-CN" sz="2400" b="1"/>
              <a:t>-</a:t>
            </a:r>
            <a:r>
              <a:rPr lang="zh-CN" altLang="en-US" sz="2400" b="1"/>
              <a:t>儒可夫斯基定理</a:t>
            </a:r>
          </a:p>
        </p:txBody>
      </p:sp>
      <p:cxnSp>
        <p:nvCxnSpPr>
          <p:cNvPr id="34" name="AutoShape 15">
            <a:extLst>
              <a:ext uri="{FF2B5EF4-FFF2-40B4-BE49-F238E27FC236}">
                <a16:creationId xmlns:a16="http://schemas.microsoft.com/office/drawing/2014/main" xmlns="" id="{45626562-1F2C-4BE3-BF9F-D0F0293B3559}"/>
              </a:ext>
            </a:extLst>
          </p:cNvPr>
          <p:cNvCxnSpPr>
            <a:cxnSpLocks noChangeShapeType="1"/>
            <a:stCxn id="66567" idx="1"/>
            <a:endCxn id="26" idx="0"/>
          </p:cNvCxnSpPr>
          <p:nvPr/>
        </p:nvCxnSpPr>
        <p:spPr bwMode="auto">
          <a:xfrm rot="10800000" flipV="1">
            <a:off x="1371600" y="1289050"/>
            <a:ext cx="1304925" cy="528638"/>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6" name="AutoShape 17">
            <a:extLst>
              <a:ext uri="{FF2B5EF4-FFF2-40B4-BE49-F238E27FC236}">
                <a16:creationId xmlns:a16="http://schemas.microsoft.com/office/drawing/2014/main" xmlns="" id="{7C6A0563-877E-471E-B010-AA7471549ED1}"/>
              </a:ext>
            </a:extLst>
          </p:cNvPr>
          <p:cNvCxnSpPr>
            <a:cxnSpLocks noChangeShapeType="1"/>
            <a:stCxn id="26" idx="2"/>
            <a:endCxn id="27" idx="0"/>
          </p:cNvCxnSpPr>
          <p:nvPr/>
        </p:nvCxnSpPr>
        <p:spPr bwMode="auto">
          <a:xfrm>
            <a:off x="1371600" y="2284413"/>
            <a:ext cx="0" cy="360362"/>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7" name="AutoShape 18">
            <a:extLst>
              <a:ext uri="{FF2B5EF4-FFF2-40B4-BE49-F238E27FC236}">
                <a16:creationId xmlns:a16="http://schemas.microsoft.com/office/drawing/2014/main" xmlns="" id="{34E5B9B0-1363-43A2-8AB4-8F9FD5443AB6}"/>
              </a:ext>
            </a:extLst>
          </p:cNvPr>
          <p:cNvCxnSpPr>
            <a:cxnSpLocks noChangeShapeType="1"/>
            <a:stCxn id="27" idx="2"/>
            <a:endCxn id="28" idx="0"/>
          </p:cNvCxnSpPr>
          <p:nvPr/>
        </p:nvCxnSpPr>
        <p:spPr bwMode="auto">
          <a:xfrm>
            <a:off x="1371600" y="3111500"/>
            <a:ext cx="0" cy="3714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19">
            <a:extLst>
              <a:ext uri="{FF2B5EF4-FFF2-40B4-BE49-F238E27FC236}">
                <a16:creationId xmlns:a16="http://schemas.microsoft.com/office/drawing/2014/main" xmlns="" id="{DB4C0D9D-5F13-4EE9-8BEE-210F29E03B88}"/>
              </a:ext>
            </a:extLst>
          </p:cNvPr>
          <p:cNvCxnSpPr>
            <a:cxnSpLocks noChangeShapeType="1"/>
            <a:stCxn id="28" idx="3"/>
            <a:endCxn id="22" idx="1"/>
          </p:cNvCxnSpPr>
          <p:nvPr/>
        </p:nvCxnSpPr>
        <p:spPr bwMode="auto">
          <a:xfrm flipV="1">
            <a:off x="2387600" y="2051050"/>
            <a:ext cx="1055688" cy="1665288"/>
          </a:xfrm>
          <a:prstGeom prst="bentConnector3">
            <a:avLst>
              <a:gd name="adj1" fmla="val 49926"/>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9" name="AutoShape 20">
            <a:extLst>
              <a:ext uri="{FF2B5EF4-FFF2-40B4-BE49-F238E27FC236}">
                <a16:creationId xmlns:a16="http://schemas.microsoft.com/office/drawing/2014/main" xmlns="" id="{0492DE79-AE2E-4195-9AF9-017C2B06F5C2}"/>
              </a:ext>
            </a:extLst>
          </p:cNvPr>
          <p:cNvCxnSpPr>
            <a:cxnSpLocks noChangeShapeType="1"/>
            <a:stCxn id="22" idx="2"/>
            <a:endCxn id="30" idx="0"/>
          </p:cNvCxnSpPr>
          <p:nvPr/>
        </p:nvCxnSpPr>
        <p:spPr bwMode="auto">
          <a:xfrm>
            <a:off x="4152900" y="2284413"/>
            <a:ext cx="0" cy="2952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0" name="AutoShape 21">
            <a:extLst>
              <a:ext uri="{FF2B5EF4-FFF2-40B4-BE49-F238E27FC236}">
                <a16:creationId xmlns:a16="http://schemas.microsoft.com/office/drawing/2014/main" xmlns="" id="{BDC20712-229B-456F-8D7B-5E7479F45A98}"/>
              </a:ext>
            </a:extLst>
          </p:cNvPr>
          <p:cNvCxnSpPr>
            <a:cxnSpLocks noChangeShapeType="1"/>
            <a:stCxn id="30" idx="2"/>
            <a:endCxn id="31" idx="0"/>
          </p:cNvCxnSpPr>
          <p:nvPr/>
        </p:nvCxnSpPr>
        <p:spPr bwMode="auto">
          <a:xfrm>
            <a:off x="4152900" y="3046413"/>
            <a:ext cx="0" cy="284162"/>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2">
            <a:extLst>
              <a:ext uri="{FF2B5EF4-FFF2-40B4-BE49-F238E27FC236}">
                <a16:creationId xmlns:a16="http://schemas.microsoft.com/office/drawing/2014/main" xmlns="" id="{C108C71F-EE9C-48F8-8832-5D53FD5EDB81}"/>
              </a:ext>
            </a:extLst>
          </p:cNvPr>
          <p:cNvCxnSpPr>
            <a:cxnSpLocks noChangeShapeType="1"/>
            <a:stCxn id="31" idx="2"/>
            <a:endCxn id="29" idx="0"/>
          </p:cNvCxnSpPr>
          <p:nvPr/>
        </p:nvCxnSpPr>
        <p:spPr bwMode="auto">
          <a:xfrm>
            <a:off x="4152900" y="3797300"/>
            <a:ext cx="0" cy="2952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3">
            <a:extLst>
              <a:ext uri="{FF2B5EF4-FFF2-40B4-BE49-F238E27FC236}">
                <a16:creationId xmlns:a16="http://schemas.microsoft.com/office/drawing/2014/main" xmlns="" id="{54AD4D73-E350-4167-8AA6-0533018B46BB}"/>
              </a:ext>
            </a:extLst>
          </p:cNvPr>
          <p:cNvCxnSpPr>
            <a:cxnSpLocks noChangeShapeType="1"/>
            <a:stCxn id="29" idx="2"/>
            <a:endCxn id="24" idx="0"/>
          </p:cNvCxnSpPr>
          <p:nvPr/>
        </p:nvCxnSpPr>
        <p:spPr bwMode="auto">
          <a:xfrm>
            <a:off x="4152900" y="4559300"/>
            <a:ext cx="0" cy="2952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24">
            <a:extLst>
              <a:ext uri="{FF2B5EF4-FFF2-40B4-BE49-F238E27FC236}">
                <a16:creationId xmlns:a16="http://schemas.microsoft.com/office/drawing/2014/main" xmlns="" id="{7A17F696-F561-4BFE-8660-15D87394D738}"/>
              </a:ext>
            </a:extLst>
          </p:cNvPr>
          <p:cNvCxnSpPr>
            <a:cxnSpLocks noChangeShapeType="1"/>
            <a:stCxn id="32" idx="2"/>
            <a:endCxn id="23" idx="0"/>
          </p:cNvCxnSpPr>
          <p:nvPr/>
        </p:nvCxnSpPr>
        <p:spPr bwMode="auto">
          <a:xfrm>
            <a:off x="7162800" y="3873500"/>
            <a:ext cx="0" cy="611188"/>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25">
            <a:extLst>
              <a:ext uri="{FF2B5EF4-FFF2-40B4-BE49-F238E27FC236}">
                <a16:creationId xmlns:a16="http://schemas.microsoft.com/office/drawing/2014/main" xmlns="" id="{1CB6FCE9-7A9F-4C33-9503-5F159D639FF1}"/>
              </a:ext>
            </a:extLst>
          </p:cNvPr>
          <p:cNvCxnSpPr>
            <a:cxnSpLocks noChangeShapeType="1"/>
            <a:stCxn id="23" idx="2"/>
            <a:endCxn id="33" idx="0"/>
          </p:cNvCxnSpPr>
          <p:nvPr/>
        </p:nvCxnSpPr>
        <p:spPr bwMode="auto">
          <a:xfrm>
            <a:off x="7162800" y="4951413"/>
            <a:ext cx="1588" cy="600075"/>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5" name="AutoShape 26">
            <a:extLst>
              <a:ext uri="{FF2B5EF4-FFF2-40B4-BE49-F238E27FC236}">
                <a16:creationId xmlns:a16="http://schemas.microsoft.com/office/drawing/2014/main" xmlns="" id="{FD283084-5753-4D30-9646-C0E6711E5B0A}"/>
              </a:ext>
            </a:extLst>
          </p:cNvPr>
          <p:cNvCxnSpPr>
            <a:cxnSpLocks noChangeShapeType="1"/>
            <a:stCxn id="30" idx="3"/>
            <a:endCxn id="32" idx="0"/>
          </p:cNvCxnSpPr>
          <p:nvPr/>
        </p:nvCxnSpPr>
        <p:spPr bwMode="auto">
          <a:xfrm>
            <a:off x="4784725" y="2813050"/>
            <a:ext cx="2378075" cy="593725"/>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46" name="AutoShape 27">
            <a:extLst>
              <a:ext uri="{FF2B5EF4-FFF2-40B4-BE49-F238E27FC236}">
                <a16:creationId xmlns:a16="http://schemas.microsoft.com/office/drawing/2014/main" xmlns="" id="{514AF1DE-5B29-4631-BEC6-29A96F3E07CD}"/>
              </a:ext>
            </a:extLst>
          </p:cNvPr>
          <p:cNvCxnSpPr>
            <a:cxnSpLocks noChangeShapeType="1"/>
          </p:cNvCxnSpPr>
          <p:nvPr/>
        </p:nvCxnSpPr>
        <p:spPr bwMode="auto">
          <a:xfrm flipV="1">
            <a:off x="4784725" y="2806700"/>
            <a:ext cx="579438" cy="1512888"/>
          </a:xfrm>
          <a:prstGeom prst="bentConnector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47" name="AutoShape 28">
            <a:extLst>
              <a:ext uri="{FF2B5EF4-FFF2-40B4-BE49-F238E27FC236}">
                <a16:creationId xmlns:a16="http://schemas.microsoft.com/office/drawing/2014/main" xmlns="" id="{49D092CB-AD63-4952-AD7C-86296501544B}"/>
              </a:ext>
            </a:extLst>
          </p:cNvPr>
          <p:cNvCxnSpPr>
            <a:cxnSpLocks noChangeShapeType="1"/>
          </p:cNvCxnSpPr>
          <p:nvPr/>
        </p:nvCxnSpPr>
        <p:spPr bwMode="auto">
          <a:xfrm flipV="1">
            <a:off x="4862513" y="4325938"/>
            <a:ext cx="2301875" cy="762000"/>
          </a:xfrm>
          <a:prstGeom prst="bentConnector3">
            <a:avLst>
              <a:gd name="adj1" fmla="val 3356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66589" name="标题 1">
            <a:extLst>
              <a:ext uri="{FF2B5EF4-FFF2-40B4-BE49-F238E27FC236}">
                <a16:creationId xmlns:a16="http://schemas.microsoft.com/office/drawing/2014/main" xmlns="" id="{79B31352-1183-4364-8EDF-BD5D114A395F}"/>
              </a:ext>
            </a:extLst>
          </p:cNvPr>
          <p:cNvSpPr>
            <a:spLocks noGrp="1"/>
          </p:cNvSpPr>
          <p:nvPr>
            <p:ph type="title"/>
          </p:nvPr>
        </p:nvSpPr>
        <p:spPr/>
        <p:txBody>
          <a:bodyPr/>
          <a:lstStyle/>
          <a:p>
            <a:pPr eaLnBrk="1" hangingPunct="1"/>
            <a:r>
              <a:rPr lang="zh-CN" altLang="en-US" sz="2800"/>
              <a:t>第三章  不可压理想流体绕物体的流动</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dissolve">
                                      <p:cBhvr>
                                        <p:cTn id="9" dur="500"/>
                                        <p:tgtEl>
                                          <p:spTgt spid="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dissolve">
                                      <p:cBhvr>
                                        <p:cTn id="47" dur="500"/>
                                        <p:tgtEl>
                                          <p:spTgt spid="29"/>
                                        </p:tgtEl>
                                      </p:cBhvr>
                                    </p:animEffect>
                                  </p:childTnLst>
                                </p:cTn>
                              </p:par>
                              <p:par>
                                <p:cTn id="48" presetID="1" presetClass="entr" presetSubtype="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p:bldP spid="24" grpId="0" animBg="1" autoUpdateAnimBg="0"/>
      <p:bldP spid="26" grpId="0" animBg="1" autoUpdateAnimBg="0"/>
      <p:bldP spid="27" grpId="0" animBg="1" autoUpdateAnimBg="0"/>
      <p:bldP spid="28" grpId="0" animBg="1" autoUpdateAnimBg="0"/>
      <p:bldP spid="29" grpId="0" animBg="1" autoUpdateAnimBg="0"/>
      <p:bldP spid="30" grpId="0" animBg="1"/>
      <p:bldP spid="31" grpId="0" animBg="1"/>
      <p:bldP spid="32"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C8DC354-46CB-495B-839A-E6EAB7FA6BED}"/>
              </a:ext>
            </a:extLst>
          </p:cNvPr>
          <p:cNvSpPr>
            <a:spLocks noGrp="1"/>
          </p:cNvSpPr>
          <p:nvPr>
            <p:ph type="ctrTitle" sz="quarter"/>
          </p:nvPr>
        </p:nvSpPr>
        <p:spPr>
          <a:ln>
            <a:miter lim="800000"/>
            <a:headEnd/>
            <a:tailEnd/>
          </a:ln>
        </p:spPr>
        <p:txBody>
          <a:bodyPr>
            <a:scene3d>
              <a:camera prst="orthographicFront"/>
              <a:lightRig rig="threePt" dir="t"/>
            </a:scene3d>
            <a:sp3d extrusionH="57150">
              <a:bevelT w="38100" h="38100"/>
            </a:sp3d>
          </a:bodyPr>
          <a:lstStyle/>
          <a:p>
            <a:pPr>
              <a:defRPr/>
            </a:pPr>
            <a:r>
              <a:rPr lang="en-US" altLang="zh-CN" sz="4400" dirty="0"/>
              <a:t>Thanks for your attention!</a:t>
            </a:r>
            <a:endParaRPr sz="4400" dirty="0"/>
          </a:p>
        </p:txBody>
      </p:sp>
      <p:pic>
        <p:nvPicPr>
          <p:cNvPr id="67587" name="图片 4">
            <a:extLst>
              <a:ext uri="{FF2B5EF4-FFF2-40B4-BE49-F238E27FC236}">
                <a16:creationId xmlns:a16="http://schemas.microsoft.com/office/drawing/2014/main" xmlns="" id="{7131D5D2-6395-4CFB-9A4C-5350B3A36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descr="A description...">
            <a:extLst>
              <a:ext uri="{FF2B5EF4-FFF2-40B4-BE49-F238E27FC236}">
                <a16:creationId xmlns:a16="http://schemas.microsoft.com/office/drawing/2014/main" xmlns="" id="{5C6EB309-462E-4199-9FC9-5F7AB309D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16" descr="xb">
            <a:extLst>
              <a:ext uri="{FF2B5EF4-FFF2-40B4-BE49-F238E27FC236}">
                <a16:creationId xmlns:a16="http://schemas.microsoft.com/office/drawing/2014/main" xmlns="" id="{23FE7D58-4CB3-4582-A837-A2FF6D4D9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xmlns="" id="{E881657B-DDE2-4B8E-8CF9-00C24202F585}"/>
              </a:ext>
            </a:extLst>
          </p:cNvPr>
          <p:cNvSpPr>
            <a:spLocks noGrp="1"/>
          </p:cNvSpPr>
          <p:nvPr>
            <p:ph type="title"/>
          </p:nvPr>
        </p:nvSpPr>
        <p:spPr/>
        <p:txBody>
          <a:bodyPr/>
          <a:lstStyle/>
          <a:p>
            <a:pPr eaLnBrk="1" hangingPunct="1"/>
            <a:r>
              <a:rPr lang="zh-CN" altLang="en-US" sz="2800"/>
              <a:t>第三章  不可压理想流体绕物体的流动</a:t>
            </a:r>
          </a:p>
        </p:txBody>
      </p:sp>
      <p:sp>
        <p:nvSpPr>
          <p:cNvPr id="72707" name="灯片编号占位符 2">
            <a:extLst>
              <a:ext uri="{FF2B5EF4-FFF2-40B4-BE49-F238E27FC236}">
                <a16:creationId xmlns:a16="http://schemas.microsoft.com/office/drawing/2014/main" xmlns="" id="{D19875AB-80F2-4155-A4AE-34F1289E162C}"/>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68F75C7-C25F-4407-AA62-91E2F98D0CB9}" type="slidenum">
              <a:rPr lang="en-US" altLang="zh-CN">
                <a:latin typeface="Calibri" panose="020F0502020204030204" pitchFamily="34" charset="0"/>
              </a:rPr>
              <a:pPr/>
              <a:t>5</a:t>
            </a:fld>
            <a:endParaRPr lang="en-US" altLang="zh-CN">
              <a:latin typeface="Calibri" panose="020F0502020204030204" pitchFamily="34" charset="0"/>
            </a:endParaRPr>
          </a:p>
        </p:txBody>
      </p:sp>
      <p:grpSp>
        <p:nvGrpSpPr>
          <p:cNvPr id="26628" name="AutoShape 8">
            <a:extLst>
              <a:ext uri="{FF2B5EF4-FFF2-40B4-BE49-F238E27FC236}">
                <a16:creationId xmlns:a16="http://schemas.microsoft.com/office/drawing/2014/main" xmlns="" id="{27E74081-8FDA-4C53-8882-46B28E197F55}"/>
              </a:ext>
            </a:extLst>
          </p:cNvPr>
          <p:cNvGrpSpPr>
            <a:grpSpLocks/>
          </p:cNvGrpSpPr>
          <p:nvPr/>
        </p:nvGrpSpPr>
        <p:grpSpPr bwMode="auto">
          <a:xfrm>
            <a:off x="227013" y="2055813"/>
            <a:ext cx="7412037" cy="652462"/>
            <a:chOff x="515" y="991"/>
            <a:chExt cx="4669" cy="411"/>
          </a:xfrm>
        </p:grpSpPr>
        <p:pic>
          <p:nvPicPr>
            <p:cNvPr id="26635" name="AutoShape 8">
              <a:hlinkClick r:id="" action="ppaction://noaction" highlightClick="1"/>
              <a:extLst>
                <a:ext uri="{FF2B5EF4-FFF2-40B4-BE49-F238E27FC236}">
                  <a16:creationId xmlns:a16="http://schemas.microsoft.com/office/drawing/2014/main" xmlns="" id="{FAF42592-48B7-4E82-950F-F97D9D147D4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 y="991"/>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 Box 8">
              <a:extLst>
                <a:ext uri="{FF2B5EF4-FFF2-40B4-BE49-F238E27FC236}">
                  <a16:creationId xmlns:a16="http://schemas.microsoft.com/office/drawing/2014/main" xmlns="" id="{FF55D03B-8FE3-469E-8036-4956E0BADEBF}"/>
                </a:ext>
              </a:extLst>
            </p:cNvPr>
            <p:cNvSpPr txBox="1">
              <a:spLocks noChangeArrowheads="1"/>
            </p:cNvSpPr>
            <p:nvPr/>
          </p:nvSpPr>
          <p:spPr bwMode="auto">
            <a:xfrm>
              <a:off x="613" y="1045"/>
              <a:ext cx="25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b="1">
                  <a:latin typeface="华文楷体" panose="02010600040101010101" pitchFamily="2" charset="-122"/>
                  <a:ea typeface="华文楷体" panose="02010600040101010101" pitchFamily="2" charset="-122"/>
                </a:rPr>
                <a:t>§3-2</a:t>
              </a:r>
              <a:r>
                <a:rPr lang="zh-CN" altLang="en-US" sz="2400" b="1">
                  <a:latin typeface="华文楷体" panose="02010600040101010101" pitchFamily="2" charset="-122"/>
                  <a:ea typeface="华文楷体" panose="02010600040101010101" pitchFamily="2" charset="-122"/>
                </a:rPr>
                <a:t>拉普拉斯方程的基本解</a:t>
              </a:r>
            </a:p>
          </p:txBody>
        </p:sp>
      </p:grpSp>
      <p:grpSp>
        <p:nvGrpSpPr>
          <p:cNvPr id="26629" name="AutoShape 9">
            <a:extLst>
              <a:ext uri="{FF2B5EF4-FFF2-40B4-BE49-F238E27FC236}">
                <a16:creationId xmlns:a16="http://schemas.microsoft.com/office/drawing/2014/main" xmlns="" id="{8DF133AC-D7AE-4AF3-8036-4A796D4DB205}"/>
              </a:ext>
            </a:extLst>
          </p:cNvPr>
          <p:cNvGrpSpPr>
            <a:grpSpLocks/>
          </p:cNvGrpSpPr>
          <p:nvPr/>
        </p:nvGrpSpPr>
        <p:grpSpPr bwMode="auto">
          <a:xfrm>
            <a:off x="227013" y="2955925"/>
            <a:ext cx="7412037" cy="652463"/>
            <a:chOff x="515" y="1467"/>
            <a:chExt cx="4669" cy="411"/>
          </a:xfrm>
        </p:grpSpPr>
        <p:pic>
          <p:nvPicPr>
            <p:cNvPr id="26633" name="AutoShape 9">
              <a:hlinkClick r:id="" action="ppaction://noaction" highlightClick="1"/>
              <a:extLst>
                <a:ext uri="{FF2B5EF4-FFF2-40B4-BE49-F238E27FC236}">
                  <a16:creationId xmlns:a16="http://schemas.microsoft.com/office/drawing/2014/main" xmlns="" id="{21B28C0F-6978-4C3B-872D-C32AAFC9ED8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 y="1467"/>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Text Box 11">
              <a:extLst>
                <a:ext uri="{FF2B5EF4-FFF2-40B4-BE49-F238E27FC236}">
                  <a16:creationId xmlns:a16="http://schemas.microsoft.com/office/drawing/2014/main" xmlns="" id="{9969F8C8-E930-4499-9A64-3E68BE85AA60}"/>
                </a:ext>
              </a:extLst>
            </p:cNvPr>
            <p:cNvSpPr txBox="1">
              <a:spLocks noChangeArrowheads="1"/>
            </p:cNvSpPr>
            <p:nvPr/>
          </p:nvSpPr>
          <p:spPr bwMode="auto">
            <a:xfrm>
              <a:off x="613" y="1522"/>
              <a:ext cx="17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b="1">
                  <a:latin typeface="华文楷体" panose="02010600040101010101" pitchFamily="2" charset="-122"/>
                  <a:ea typeface="华文楷体" panose="02010600040101010101" pitchFamily="2" charset="-122"/>
                </a:rPr>
                <a:t>§3-3</a:t>
              </a:r>
              <a:r>
                <a:rPr lang="zh-CN" altLang="en-US" sz="2400" b="1">
                  <a:latin typeface="华文楷体" panose="02010600040101010101" pitchFamily="2" charset="-122"/>
                  <a:ea typeface="华文楷体" panose="02010600040101010101" pitchFamily="2" charset="-122"/>
                </a:rPr>
                <a:t>绕圆柱的流动</a:t>
              </a:r>
            </a:p>
          </p:txBody>
        </p:sp>
      </p:grpSp>
      <p:grpSp>
        <p:nvGrpSpPr>
          <p:cNvPr id="26630" name="AutoShape 8">
            <a:extLst>
              <a:ext uri="{FF2B5EF4-FFF2-40B4-BE49-F238E27FC236}">
                <a16:creationId xmlns:a16="http://schemas.microsoft.com/office/drawing/2014/main" xmlns="" id="{172BBF39-916B-461B-8DFE-EB40B6137208}"/>
              </a:ext>
            </a:extLst>
          </p:cNvPr>
          <p:cNvGrpSpPr>
            <a:grpSpLocks/>
          </p:cNvGrpSpPr>
          <p:nvPr/>
        </p:nvGrpSpPr>
        <p:grpSpPr bwMode="auto">
          <a:xfrm>
            <a:off x="227013" y="1160463"/>
            <a:ext cx="7412037" cy="652462"/>
            <a:chOff x="515" y="534"/>
            <a:chExt cx="4669" cy="411"/>
          </a:xfrm>
        </p:grpSpPr>
        <p:pic>
          <p:nvPicPr>
            <p:cNvPr id="26631" name="AutoShape 8">
              <a:hlinkClick r:id="" action="ppaction://noaction" highlightClick="1"/>
              <a:extLst>
                <a:ext uri="{FF2B5EF4-FFF2-40B4-BE49-F238E27FC236}">
                  <a16:creationId xmlns:a16="http://schemas.microsoft.com/office/drawing/2014/main" xmlns="" id="{6F9D6972-DBA6-4137-821D-BEDED725CE6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 y="534"/>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 Box 14">
              <a:extLst>
                <a:ext uri="{FF2B5EF4-FFF2-40B4-BE49-F238E27FC236}">
                  <a16:creationId xmlns:a16="http://schemas.microsoft.com/office/drawing/2014/main" xmlns="" id="{73E2258E-A3DB-4164-949A-3354A7BD03B1}"/>
                </a:ext>
              </a:extLst>
            </p:cNvPr>
            <p:cNvSpPr txBox="1">
              <a:spLocks noChangeArrowheads="1"/>
            </p:cNvSpPr>
            <p:nvPr/>
          </p:nvSpPr>
          <p:spPr bwMode="auto">
            <a:xfrm>
              <a:off x="613" y="586"/>
              <a:ext cx="28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b="1">
                  <a:latin typeface="华文楷体" panose="02010600040101010101" pitchFamily="2" charset="-122"/>
                  <a:ea typeface="华文楷体" panose="02010600040101010101" pitchFamily="2" charset="-122"/>
                </a:rPr>
                <a:t>§3-1</a:t>
              </a:r>
              <a:r>
                <a:rPr lang="zh-CN" altLang="en-US" sz="2400" b="1">
                  <a:latin typeface="华文楷体" panose="02010600040101010101" pitchFamily="2" charset="-122"/>
                  <a:ea typeface="华文楷体" panose="02010600040101010101" pitchFamily="2" charset="-122"/>
                </a:rPr>
                <a:t>不可压理想流体的无旋运动</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xmlns="" id="{E625FB34-95C0-4998-B2D9-F93D33B6ECB6}"/>
              </a:ext>
            </a:extLst>
          </p:cNvPr>
          <p:cNvSpPr>
            <a:spLocks noGrp="1"/>
          </p:cNvSpPr>
          <p:nvPr>
            <p:ph type="title"/>
          </p:nvPr>
        </p:nvSpPr>
        <p:spPr/>
        <p:txBody>
          <a:bodyPr/>
          <a:lstStyle/>
          <a:p>
            <a:pPr eaLnBrk="1" hangingPunct="1"/>
            <a:r>
              <a:rPr lang="zh-CN" altLang="en-US" sz="2800"/>
              <a:t>第三章  不可压理想流体绕物体的流动</a:t>
            </a:r>
          </a:p>
        </p:txBody>
      </p:sp>
      <p:sp>
        <p:nvSpPr>
          <p:cNvPr id="72707" name="灯片编号占位符 2">
            <a:extLst>
              <a:ext uri="{FF2B5EF4-FFF2-40B4-BE49-F238E27FC236}">
                <a16:creationId xmlns:a16="http://schemas.microsoft.com/office/drawing/2014/main" xmlns="" id="{F346E653-8DC4-4C21-98DE-ACB8A51D507B}"/>
              </a:ext>
            </a:extLst>
          </p:cNvPr>
          <p:cNvSpPr>
            <a:spLocks noGrp="1"/>
          </p:cNvSpPr>
          <p:nvPr>
            <p:ph type="sldNum" sz="quarter" idx="10"/>
          </p:nvPr>
        </p:nvSpPr>
        <p:spPr bwMode="auto">
          <a:ln>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FF37621-2D5D-4F2C-A693-08B8007EAA2D}" type="slidenum">
              <a:rPr lang="en-US" altLang="zh-CN">
                <a:latin typeface="Calibri" panose="020F0502020204030204" pitchFamily="34" charset="0"/>
              </a:rPr>
              <a:pPr/>
              <a:t>6</a:t>
            </a:fld>
            <a:endParaRPr lang="en-US" altLang="zh-CN">
              <a:latin typeface="Calibri" panose="020F0502020204030204" pitchFamily="34" charset="0"/>
            </a:endParaRPr>
          </a:p>
        </p:txBody>
      </p:sp>
      <p:grpSp>
        <p:nvGrpSpPr>
          <p:cNvPr id="27652" name="AutoShape 8">
            <a:extLst>
              <a:ext uri="{FF2B5EF4-FFF2-40B4-BE49-F238E27FC236}">
                <a16:creationId xmlns:a16="http://schemas.microsoft.com/office/drawing/2014/main" xmlns="" id="{40FA1510-4CD9-4586-9AD6-D979DF33F5EF}"/>
              </a:ext>
            </a:extLst>
          </p:cNvPr>
          <p:cNvGrpSpPr>
            <a:grpSpLocks/>
          </p:cNvGrpSpPr>
          <p:nvPr/>
        </p:nvGrpSpPr>
        <p:grpSpPr bwMode="auto">
          <a:xfrm>
            <a:off x="227013" y="2055813"/>
            <a:ext cx="7412037" cy="652462"/>
            <a:chOff x="515" y="991"/>
            <a:chExt cx="4669" cy="411"/>
          </a:xfrm>
        </p:grpSpPr>
        <p:pic>
          <p:nvPicPr>
            <p:cNvPr id="27659" name="AutoShape 8">
              <a:hlinkClick r:id="" action="ppaction://noaction" highlightClick="1"/>
              <a:extLst>
                <a:ext uri="{FF2B5EF4-FFF2-40B4-BE49-F238E27FC236}">
                  <a16:creationId xmlns:a16="http://schemas.microsoft.com/office/drawing/2014/main" xmlns="" id="{4642776E-CBE2-46C1-B9B0-43A536FDD1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 y="991"/>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Text Box 8">
              <a:extLst>
                <a:ext uri="{FF2B5EF4-FFF2-40B4-BE49-F238E27FC236}">
                  <a16:creationId xmlns:a16="http://schemas.microsoft.com/office/drawing/2014/main" xmlns="" id="{433B9357-0B01-4D41-9C41-7EBE9B730689}"/>
                </a:ext>
              </a:extLst>
            </p:cNvPr>
            <p:cNvSpPr txBox="1">
              <a:spLocks noChangeArrowheads="1"/>
            </p:cNvSpPr>
            <p:nvPr/>
          </p:nvSpPr>
          <p:spPr bwMode="auto">
            <a:xfrm>
              <a:off x="613" y="1045"/>
              <a:ext cx="2507"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§3-2</a:t>
              </a:r>
              <a:r>
                <a:rPr lang="zh-CN" altLang="en-US" sz="2400" b="1" dirty="0">
                  <a:solidFill>
                    <a:schemeClr val="tx1">
                      <a:lumMod val="40000"/>
                      <a:lumOff val="60000"/>
                    </a:schemeClr>
                  </a:solidFill>
                  <a:latin typeface="华文楷体" pitchFamily="2" charset="-122"/>
                  <a:ea typeface="华文楷体" pitchFamily="2" charset="-122"/>
                </a:rPr>
                <a:t>拉普拉斯方程的基本解</a:t>
              </a:r>
            </a:p>
          </p:txBody>
        </p:sp>
      </p:grpSp>
      <p:grpSp>
        <p:nvGrpSpPr>
          <p:cNvPr id="27653" name="AutoShape 9">
            <a:extLst>
              <a:ext uri="{FF2B5EF4-FFF2-40B4-BE49-F238E27FC236}">
                <a16:creationId xmlns:a16="http://schemas.microsoft.com/office/drawing/2014/main" xmlns="" id="{55B8E094-4321-49FB-8298-8E093FDC0600}"/>
              </a:ext>
            </a:extLst>
          </p:cNvPr>
          <p:cNvGrpSpPr>
            <a:grpSpLocks/>
          </p:cNvGrpSpPr>
          <p:nvPr/>
        </p:nvGrpSpPr>
        <p:grpSpPr bwMode="auto">
          <a:xfrm>
            <a:off x="227013" y="2955925"/>
            <a:ext cx="7412037" cy="652463"/>
            <a:chOff x="515" y="1467"/>
            <a:chExt cx="4669" cy="411"/>
          </a:xfrm>
        </p:grpSpPr>
        <p:pic>
          <p:nvPicPr>
            <p:cNvPr id="27657" name="AutoShape 9">
              <a:hlinkClick r:id="" action="ppaction://noaction" highlightClick="1"/>
              <a:extLst>
                <a:ext uri="{FF2B5EF4-FFF2-40B4-BE49-F238E27FC236}">
                  <a16:creationId xmlns:a16="http://schemas.microsoft.com/office/drawing/2014/main" xmlns="" id="{E9A9524A-CAA8-4D54-B870-CA441EA164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 y="1467"/>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Text Box 11">
              <a:extLst>
                <a:ext uri="{FF2B5EF4-FFF2-40B4-BE49-F238E27FC236}">
                  <a16:creationId xmlns:a16="http://schemas.microsoft.com/office/drawing/2014/main" xmlns="" id="{45F51521-0401-4E40-AAA5-AA1D4CB54AD5}"/>
                </a:ext>
              </a:extLst>
            </p:cNvPr>
            <p:cNvSpPr txBox="1">
              <a:spLocks noChangeArrowheads="1"/>
            </p:cNvSpPr>
            <p:nvPr/>
          </p:nvSpPr>
          <p:spPr bwMode="auto">
            <a:xfrm>
              <a:off x="613" y="1522"/>
              <a:ext cx="1716" cy="291"/>
            </a:xfrm>
            <a:prstGeom prst="rect">
              <a:avLst/>
            </a:prstGeom>
            <a:noFill/>
            <a:ln w="9525">
              <a:noFill/>
              <a:miter lim="800000"/>
              <a:headEnd/>
              <a:tailEnd/>
            </a:ln>
          </p:spPr>
          <p:txBody>
            <a:bodyPr wrap="none" anchor="ctr">
              <a:spAutoFit/>
            </a:bodyPr>
            <a:lstStyle/>
            <a:p>
              <a:pPr>
                <a:spcBef>
                  <a:spcPct val="50000"/>
                </a:spcBef>
                <a:defRPr/>
              </a:pPr>
              <a:r>
                <a:rPr lang="en-US" altLang="zh-CN" sz="2400" b="1" dirty="0">
                  <a:solidFill>
                    <a:schemeClr val="tx1">
                      <a:lumMod val="40000"/>
                      <a:lumOff val="60000"/>
                    </a:schemeClr>
                  </a:solidFill>
                  <a:latin typeface="华文楷体" pitchFamily="2" charset="-122"/>
                  <a:ea typeface="华文楷体" pitchFamily="2" charset="-122"/>
                </a:rPr>
                <a:t>§3-3</a:t>
              </a:r>
              <a:r>
                <a:rPr lang="zh-CN" altLang="en-US" sz="2400" b="1" dirty="0">
                  <a:solidFill>
                    <a:schemeClr val="tx1">
                      <a:lumMod val="40000"/>
                      <a:lumOff val="60000"/>
                    </a:schemeClr>
                  </a:solidFill>
                  <a:latin typeface="华文楷体" pitchFamily="2" charset="-122"/>
                  <a:ea typeface="华文楷体" pitchFamily="2" charset="-122"/>
                </a:rPr>
                <a:t>绕圆柱的流动</a:t>
              </a:r>
            </a:p>
          </p:txBody>
        </p:sp>
      </p:grpSp>
      <p:grpSp>
        <p:nvGrpSpPr>
          <p:cNvPr id="27654" name="AutoShape 8">
            <a:extLst>
              <a:ext uri="{FF2B5EF4-FFF2-40B4-BE49-F238E27FC236}">
                <a16:creationId xmlns:a16="http://schemas.microsoft.com/office/drawing/2014/main" xmlns="" id="{1BF4352A-66B4-4D79-90CF-5E8168790676}"/>
              </a:ext>
            </a:extLst>
          </p:cNvPr>
          <p:cNvGrpSpPr>
            <a:grpSpLocks/>
          </p:cNvGrpSpPr>
          <p:nvPr/>
        </p:nvGrpSpPr>
        <p:grpSpPr bwMode="auto">
          <a:xfrm>
            <a:off x="227013" y="1160463"/>
            <a:ext cx="7412037" cy="652462"/>
            <a:chOff x="515" y="534"/>
            <a:chExt cx="4669" cy="411"/>
          </a:xfrm>
        </p:grpSpPr>
        <p:pic>
          <p:nvPicPr>
            <p:cNvPr id="27655" name="AutoShape 8">
              <a:hlinkClick r:id="" action="ppaction://noaction" highlightClick="1"/>
              <a:extLst>
                <a:ext uri="{FF2B5EF4-FFF2-40B4-BE49-F238E27FC236}">
                  <a16:creationId xmlns:a16="http://schemas.microsoft.com/office/drawing/2014/main" xmlns="" id="{EDDA4559-54C7-4DBC-97A7-8F722769C3B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 y="534"/>
              <a:ext cx="4669"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4">
              <a:extLst>
                <a:ext uri="{FF2B5EF4-FFF2-40B4-BE49-F238E27FC236}">
                  <a16:creationId xmlns:a16="http://schemas.microsoft.com/office/drawing/2014/main" xmlns="" id="{53A50A8F-464B-454C-8D57-192BC34C3BAE}"/>
                </a:ext>
              </a:extLst>
            </p:cNvPr>
            <p:cNvSpPr txBox="1">
              <a:spLocks noChangeArrowheads="1"/>
            </p:cNvSpPr>
            <p:nvPr/>
          </p:nvSpPr>
          <p:spPr bwMode="auto">
            <a:xfrm>
              <a:off x="613" y="586"/>
              <a:ext cx="28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50000"/>
                </a:spcBef>
                <a:buClrTx/>
                <a:buSzTx/>
                <a:buFontTx/>
                <a:buNone/>
              </a:pPr>
              <a:r>
                <a:rPr lang="en-US" altLang="zh-CN" sz="2400" b="1">
                  <a:latin typeface="华文楷体" panose="02010600040101010101" pitchFamily="2" charset="-122"/>
                  <a:ea typeface="华文楷体" panose="02010600040101010101" pitchFamily="2" charset="-122"/>
                </a:rPr>
                <a:t>§3-1</a:t>
              </a:r>
              <a:r>
                <a:rPr lang="zh-CN" altLang="en-US" sz="2400" b="1">
                  <a:latin typeface="华文楷体" panose="02010600040101010101" pitchFamily="2" charset="-122"/>
                  <a:ea typeface="华文楷体" panose="02010600040101010101" pitchFamily="2" charset="-122"/>
                </a:rPr>
                <a:t>不可压理想流体的无旋运动</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xmlns="" id="{C00C055B-F04B-4394-97D5-280DEB0142D7}"/>
              </a:ext>
            </a:extLst>
          </p:cNvPr>
          <p:cNvSpPr>
            <a:spLocks noGrp="1"/>
          </p:cNvSpPr>
          <p:nvPr>
            <p:ph type="title"/>
          </p:nvPr>
        </p:nvSpPr>
        <p:spPr/>
        <p:txBody>
          <a:bodyPr/>
          <a:lstStyle/>
          <a:p>
            <a:pPr eaLnBrk="1" hangingPunct="1"/>
            <a:r>
              <a:rPr lang="zh-CN" altLang="en-US" sz="2400"/>
              <a:t>第三章  不可压理想流体绕物体的流动</a:t>
            </a:r>
            <a:r>
              <a:rPr lang="en-US" altLang="zh-CN" sz="2400"/>
              <a:t/>
            </a:r>
            <a:br>
              <a:rPr lang="en-US" altLang="zh-CN" sz="2400"/>
            </a:br>
            <a:r>
              <a:rPr lang="en-US" altLang="zh-CN" sz="2000" b="1"/>
              <a:t>§3-1 </a:t>
            </a:r>
            <a:r>
              <a:rPr lang="zh-CN" altLang="en-US" sz="2000" b="1"/>
              <a:t>不可压理想流体的无旋运动</a:t>
            </a:r>
            <a:endParaRPr lang="zh-CN" altLang="en-US"/>
          </a:p>
        </p:txBody>
      </p:sp>
      <p:sp>
        <p:nvSpPr>
          <p:cNvPr id="3" name="灯片编号占位符 2">
            <a:extLst>
              <a:ext uri="{FF2B5EF4-FFF2-40B4-BE49-F238E27FC236}">
                <a16:creationId xmlns:a16="http://schemas.microsoft.com/office/drawing/2014/main" xmlns="" id="{B773077D-FCE2-415E-8119-BA4D11723BF2}"/>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9379C8E-4685-481F-93FD-43F1612EF669}" type="slidenum">
              <a:rPr lang="en-US" altLang="zh-CN">
                <a:latin typeface="Calibri" panose="020F0502020204030204" pitchFamily="34" charset="0"/>
              </a:rPr>
              <a:pPr/>
              <a:t>7</a:t>
            </a:fld>
            <a:endParaRPr lang="zh-CN" altLang="en-US">
              <a:latin typeface="Calibri" panose="020F0502020204030204" pitchFamily="34" charset="0"/>
            </a:endParaRPr>
          </a:p>
        </p:txBody>
      </p:sp>
      <p:sp>
        <p:nvSpPr>
          <p:cNvPr id="1037" name="Rectangle 9">
            <a:extLst>
              <a:ext uri="{FF2B5EF4-FFF2-40B4-BE49-F238E27FC236}">
                <a16:creationId xmlns:a16="http://schemas.microsoft.com/office/drawing/2014/main" xmlns="" id="{23671038-B748-4F1F-99AD-899EEB682A1F}"/>
              </a:ext>
            </a:extLst>
          </p:cNvPr>
          <p:cNvSpPr>
            <a:spLocks noChangeArrowheads="1"/>
          </p:cNvSpPr>
          <p:nvPr/>
        </p:nvSpPr>
        <p:spPr bwMode="auto">
          <a:xfrm>
            <a:off x="139700" y="790575"/>
            <a:ext cx="54737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基本方程和边界条件</a:t>
            </a:r>
          </a:p>
        </p:txBody>
      </p:sp>
      <p:sp>
        <p:nvSpPr>
          <p:cNvPr id="1038" name="Rectangle 17">
            <a:extLst>
              <a:ext uri="{FF2B5EF4-FFF2-40B4-BE49-F238E27FC236}">
                <a16:creationId xmlns:a16="http://schemas.microsoft.com/office/drawing/2014/main" xmlns="" id="{9F8F5F67-921B-43A4-914F-001FD68F7C6C}"/>
              </a:ext>
            </a:extLst>
          </p:cNvPr>
          <p:cNvSpPr>
            <a:spLocks noChangeArrowheads="1"/>
          </p:cNvSpPr>
          <p:nvPr/>
        </p:nvSpPr>
        <p:spPr bwMode="auto">
          <a:xfrm>
            <a:off x="215900" y="1520825"/>
            <a:ext cx="1308100" cy="427038"/>
          </a:xfrm>
          <a:prstGeom prst="rect">
            <a:avLst/>
          </a:prstGeom>
          <a:solidFill>
            <a:srgbClr val="FF99CC"/>
          </a:solidFill>
          <a:ln w="9525">
            <a:noFill/>
            <a:miter lim="800000"/>
            <a:headEnd/>
            <a:tailEnd/>
          </a:ln>
        </p:spPr>
        <p:txBody>
          <a:bodyPr wrap="none" anchor="ctr">
            <a:spAutoFit/>
          </a:bodyPr>
          <a:lstStyle/>
          <a:p>
            <a:pPr>
              <a:defRPr/>
            </a:pPr>
            <a:r>
              <a:rPr lang="zh-CN" altLang="en-US" sz="2200" b="1">
                <a:solidFill>
                  <a:srgbClr val="080808"/>
                </a:solidFill>
                <a:latin typeface="+mj-ea"/>
                <a:ea typeface="+mj-ea"/>
              </a:rPr>
              <a:t>无旋运动</a:t>
            </a:r>
          </a:p>
        </p:txBody>
      </p:sp>
      <p:graphicFrame>
        <p:nvGraphicFramePr>
          <p:cNvPr id="7" name="Object 2">
            <a:extLst>
              <a:ext uri="{FF2B5EF4-FFF2-40B4-BE49-F238E27FC236}">
                <a16:creationId xmlns:a16="http://schemas.microsoft.com/office/drawing/2014/main" xmlns="" id="{660B8A3B-7761-4A40-8B87-2C9E0A4056F3}"/>
              </a:ext>
            </a:extLst>
          </p:cNvPr>
          <p:cNvGraphicFramePr>
            <a:graphicFrameLocks noChangeAspect="1"/>
          </p:cNvGraphicFramePr>
          <p:nvPr/>
        </p:nvGraphicFramePr>
        <p:xfrm>
          <a:off x="4743450" y="1497013"/>
          <a:ext cx="3257550" cy="630237"/>
        </p:xfrm>
        <a:graphic>
          <a:graphicData uri="http://schemas.openxmlformats.org/presentationml/2006/ole">
            <mc:AlternateContent xmlns:mc="http://schemas.openxmlformats.org/markup-compatibility/2006">
              <mc:Choice xmlns:v="urn:schemas-microsoft-com:vml" Requires="v">
                <p:oleObj spid="_x0000_s28824" name="Equation" r:id="rId3" imgW="2311400" imgH="444500" progId="Equation.DSMT4">
                  <p:embed/>
                </p:oleObj>
              </mc:Choice>
              <mc:Fallback>
                <p:oleObj name="Equation" r:id="rId3" imgW="2311400" imgH="4445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450" y="1497013"/>
                        <a:ext cx="3257550" cy="6302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3">
            <a:extLst>
              <a:ext uri="{FF2B5EF4-FFF2-40B4-BE49-F238E27FC236}">
                <a16:creationId xmlns:a16="http://schemas.microsoft.com/office/drawing/2014/main" xmlns="" id="{3F4DA6DF-0351-4242-A458-C4F279DDD5B1}"/>
              </a:ext>
            </a:extLst>
          </p:cNvPr>
          <p:cNvGraphicFramePr>
            <a:graphicFrameLocks noChangeAspect="1"/>
          </p:cNvGraphicFramePr>
          <p:nvPr/>
        </p:nvGraphicFramePr>
        <p:xfrm>
          <a:off x="2078038" y="1660525"/>
          <a:ext cx="2082800" cy="290513"/>
        </p:xfrm>
        <a:graphic>
          <a:graphicData uri="http://schemas.openxmlformats.org/presentationml/2006/ole">
            <mc:AlternateContent xmlns:mc="http://schemas.openxmlformats.org/markup-compatibility/2006">
              <mc:Choice xmlns:v="urn:schemas-microsoft-com:vml" Requires="v">
                <p:oleObj spid="_x0000_s28825" name="Equation" r:id="rId5" imgW="1307532" imgH="177723" progId="Equation.DSMT4">
                  <p:embed/>
                </p:oleObj>
              </mc:Choice>
              <mc:Fallback>
                <p:oleObj name="Equation" r:id="rId5" imgW="1307532" imgH="17772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8038" y="1660525"/>
                        <a:ext cx="2082800" cy="290513"/>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4">
            <a:extLst>
              <a:ext uri="{FF2B5EF4-FFF2-40B4-BE49-F238E27FC236}">
                <a16:creationId xmlns:a16="http://schemas.microsoft.com/office/drawing/2014/main" xmlns="" id="{0C897B89-6974-49FB-8491-3AF4F2AF8EA5}"/>
              </a:ext>
            </a:extLst>
          </p:cNvPr>
          <p:cNvGraphicFramePr>
            <a:graphicFrameLocks noChangeAspect="1"/>
          </p:cNvGraphicFramePr>
          <p:nvPr/>
        </p:nvGraphicFramePr>
        <p:xfrm>
          <a:off x="139700" y="2498725"/>
          <a:ext cx="2219325" cy="474663"/>
        </p:xfrm>
        <a:graphic>
          <a:graphicData uri="http://schemas.openxmlformats.org/presentationml/2006/ole">
            <mc:AlternateContent xmlns:mc="http://schemas.openxmlformats.org/markup-compatibility/2006">
              <mc:Choice xmlns:v="urn:schemas-microsoft-com:vml" Requires="v">
                <p:oleObj spid="_x0000_s28826" name="Equation" r:id="rId7" imgW="1117600" imgH="241300" progId="Equation.DSMT4">
                  <p:embed/>
                </p:oleObj>
              </mc:Choice>
              <mc:Fallback>
                <p:oleObj name="Equation" r:id="rId7" imgW="1117600" imgH="2413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700" y="2498725"/>
                        <a:ext cx="2219325" cy="4746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a:extLst>
              <a:ext uri="{FF2B5EF4-FFF2-40B4-BE49-F238E27FC236}">
                <a16:creationId xmlns:a16="http://schemas.microsoft.com/office/drawing/2014/main" xmlns="" id="{BD86102F-BEF2-4161-B0A3-F54C8105C243}"/>
              </a:ext>
            </a:extLst>
          </p:cNvPr>
          <p:cNvGraphicFramePr>
            <a:graphicFrameLocks noChangeAspect="1"/>
          </p:cNvGraphicFramePr>
          <p:nvPr/>
        </p:nvGraphicFramePr>
        <p:xfrm>
          <a:off x="596900" y="3695700"/>
          <a:ext cx="1304925" cy="388938"/>
        </p:xfrm>
        <a:graphic>
          <a:graphicData uri="http://schemas.openxmlformats.org/presentationml/2006/ole">
            <mc:AlternateContent xmlns:mc="http://schemas.openxmlformats.org/markup-compatibility/2006">
              <mc:Choice xmlns:v="urn:schemas-microsoft-com:vml" Requires="v">
                <p:oleObj spid="_x0000_s28827" name="Equation" r:id="rId9" imgW="672808" imgH="203112" progId="Equation.DSMT4">
                  <p:embed/>
                </p:oleObj>
              </mc:Choice>
              <mc:Fallback>
                <p:oleObj name="Equation" r:id="rId9" imgW="672808" imgH="203112"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900" y="3695700"/>
                        <a:ext cx="1304925" cy="3889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xmlns="" id="{F79393BE-9173-427E-BA31-653FC7DFB06B}"/>
              </a:ext>
            </a:extLst>
          </p:cNvPr>
          <p:cNvGraphicFramePr>
            <a:graphicFrameLocks noChangeAspect="1"/>
          </p:cNvGraphicFramePr>
          <p:nvPr/>
        </p:nvGraphicFramePr>
        <p:xfrm>
          <a:off x="2693988" y="2574925"/>
          <a:ext cx="1331912" cy="2362200"/>
        </p:xfrm>
        <a:graphic>
          <a:graphicData uri="http://schemas.openxmlformats.org/presentationml/2006/ole">
            <mc:AlternateContent xmlns:mc="http://schemas.openxmlformats.org/markup-compatibility/2006">
              <mc:Choice xmlns:v="urn:schemas-microsoft-com:vml" Requires="v">
                <p:oleObj spid="_x0000_s28828" name="Equation" r:id="rId11" imgW="596900" imgH="1295400" progId="Equation.DSMT4">
                  <p:embed/>
                </p:oleObj>
              </mc:Choice>
              <mc:Fallback>
                <p:oleObj name="Equation" r:id="rId11" imgW="596900" imgH="12954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3988" y="2574925"/>
                        <a:ext cx="1331912" cy="2362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44">
            <a:extLst>
              <a:ext uri="{FF2B5EF4-FFF2-40B4-BE49-F238E27FC236}">
                <a16:creationId xmlns:a16="http://schemas.microsoft.com/office/drawing/2014/main" xmlns="" id="{4360DB12-BEF1-4AF4-ADAC-321B7CC5EDDE}"/>
              </a:ext>
            </a:extLst>
          </p:cNvPr>
          <p:cNvSpPr>
            <a:spLocks noChangeArrowheads="1"/>
          </p:cNvSpPr>
          <p:nvPr/>
        </p:nvSpPr>
        <p:spPr bwMode="auto">
          <a:xfrm>
            <a:off x="139700" y="4403725"/>
            <a:ext cx="2249488" cy="400050"/>
          </a:xfrm>
          <a:prstGeom prst="rect">
            <a:avLst/>
          </a:prstGeom>
          <a:solidFill>
            <a:srgbClr val="CC99FF"/>
          </a:solidFill>
          <a:ln w="9525" algn="ctr">
            <a:solidFill>
              <a:srgbClr val="CC99FF"/>
            </a:solidFill>
            <a:miter lim="800000"/>
            <a:headEnd/>
            <a:tailEnd/>
          </a:ln>
        </p:spPr>
        <p:txBody>
          <a:bodyPr wrap="none">
            <a:spAutoFit/>
          </a:bodyPr>
          <a:lstStyle/>
          <a:p>
            <a:pPr>
              <a:defRPr/>
            </a:pPr>
            <a:r>
              <a:rPr lang="zh-CN" altLang="en-US" sz="2000" b="1">
                <a:solidFill>
                  <a:srgbClr val="003366"/>
                </a:solidFill>
                <a:latin typeface="+mj-ea"/>
                <a:ea typeface="+mj-ea"/>
              </a:rPr>
              <a:t>速度位（势）函数</a:t>
            </a:r>
          </a:p>
        </p:txBody>
      </p:sp>
      <p:sp>
        <p:nvSpPr>
          <p:cNvPr id="13" name="Rectangle 46">
            <a:extLst>
              <a:ext uri="{FF2B5EF4-FFF2-40B4-BE49-F238E27FC236}">
                <a16:creationId xmlns:a16="http://schemas.microsoft.com/office/drawing/2014/main" xmlns="" id="{216FD58F-F304-46DC-A86A-407F3CF3B333}"/>
              </a:ext>
            </a:extLst>
          </p:cNvPr>
          <p:cNvSpPr>
            <a:spLocks noChangeArrowheads="1"/>
          </p:cNvSpPr>
          <p:nvPr/>
        </p:nvSpPr>
        <p:spPr bwMode="auto">
          <a:xfrm>
            <a:off x="1282700" y="3122613"/>
            <a:ext cx="1104900" cy="366712"/>
          </a:xfrm>
          <a:prstGeom prst="rect">
            <a:avLst/>
          </a:prstGeom>
          <a:noFill/>
          <a:ln w="9525" algn="ctr">
            <a:noFill/>
            <a:miter lim="800000"/>
            <a:headEnd/>
            <a:tailEnd/>
          </a:ln>
        </p:spPr>
        <p:txBody>
          <a:bodyPr wrap="none">
            <a:spAutoFit/>
          </a:bodyPr>
          <a:lstStyle/>
          <a:p>
            <a:pPr>
              <a:defRPr/>
            </a:pPr>
            <a:r>
              <a:rPr lang="zh-CN" altLang="en-US" b="1" dirty="0">
                <a:solidFill>
                  <a:srgbClr val="003366"/>
                </a:solidFill>
                <a:latin typeface="+mj-ea"/>
                <a:ea typeface="+mj-ea"/>
              </a:rPr>
              <a:t>充要条件</a:t>
            </a:r>
          </a:p>
        </p:txBody>
      </p:sp>
      <p:sp>
        <p:nvSpPr>
          <p:cNvPr id="14" name="Rectangle 48">
            <a:extLst>
              <a:ext uri="{FF2B5EF4-FFF2-40B4-BE49-F238E27FC236}">
                <a16:creationId xmlns:a16="http://schemas.microsoft.com/office/drawing/2014/main" xmlns="" id="{A43C04EE-071F-43C3-B1AA-5A93433F8472}"/>
              </a:ext>
            </a:extLst>
          </p:cNvPr>
          <p:cNvSpPr>
            <a:spLocks noChangeArrowheads="1"/>
          </p:cNvSpPr>
          <p:nvPr/>
        </p:nvSpPr>
        <p:spPr bwMode="auto">
          <a:xfrm>
            <a:off x="139700" y="5162550"/>
            <a:ext cx="2057400" cy="708025"/>
          </a:xfrm>
          <a:prstGeom prst="rect">
            <a:avLst/>
          </a:prstGeom>
          <a:noFill/>
          <a:ln w="9525">
            <a:noFill/>
            <a:miter lim="800000"/>
            <a:headEnd/>
            <a:tailEnd/>
          </a:ln>
        </p:spPr>
        <p:txBody>
          <a:bodyPr anchor="ctr">
            <a:spAutoFit/>
          </a:bodyPr>
          <a:lstStyle/>
          <a:p>
            <a:pPr>
              <a:defRPr/>
            </a:pPr>
            <a:r>
              <a:rPr lang="zh-CN" altLang="en-US" sz="2000" b="1">
                <a:solidFill>
                  <a:srgbClr val="003366"/>
                </a:solidFill>
                <a:latin typeface="+mj-ea"/>
                <a:ea typeface="+mj-ea"/>
              </a:rPr>
              <a:t>不可压定常流体连续方程</a:t>
            </a:r>
          </a:p>
        </p:txBody>
      </p:sp>
      <p:graphicFrame>
        <p:nvGraphicFramePr>
          <p:cNvPr id="15" name="Object 7">
            <a:extLst>
              <a:ext uri="{FF2B5EF4-FFF2-40B4-BE49-F238E27FC236}">
                <a16:creationId xmlns:a16="http://schemas.microsoft.com/office/drawing/2014/main" xmlns="" id="{3DF1E3BF-08C4-4ECF-BCCF-951203BE9944}"/>
              </a:ext>
            </a:extLst>
          </p:cNvPr>
          <p:cNvGraphicFramePr>
            <a:graphicFrameLocks noChangeAspect="1"/>
          </p:cNvGraphicFramePr>
          <p:nvPr/>
        </p:nvGraphicFramePr>
        <p:xfrm>
          <a:off x="1968500" y="5130800"/>
          <a:ext cx="2133600" cy="782638"/>
        </p:xfrm>
        <a:graphic>
          <a:graphicData uri="http://schemas.openxmlformats.org/presentationml/2006/ole">
            <mc:AlternateContent xmlns:mc="http://schemas.openxmlformats.org/markup-compatibility/2006">
              <mc:Choice xmlns:v="urn:schemas-microsoft-com:vml" Requires="v">
                <p:oleObj spid="_x0000_s28829" name="Equation" r:id="rId13" imgW="1218671" imgH="444307" progId="Equation.DSMT4">
                  <p:embed/>
                </p:oleObj>
              </mc:Choice>
              <mc:Fallback>
                <p:oleObj name="Equation" r:id="rId13" imgW="1218671" imgH="444307"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500" y="5130800"/>
                        <a:ext cx="2133600" cy="782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6" name="AutoShape 50">
            <a:extLst>
              <a:ext uri="{FF2B5EF4-FFF2-40B4-BE49-F238E27FC236}">
                <a16:creationId xmlns:a16="http://schemas.microsoft.com/office/drawing/2014/main" xmlns="" id="{FE34FD4C-2279-42CF-B6E3-2B888E4DABBE}"/>
              </a:ext>
            </a:extLst>
          </p:cNvPr>
          <p:cNvCxnSpPr>
            <a:cxnSpLocks noChangeShapeType="1"/>
          </p:cNvCxnSpPr>
          <p:nvPr/>
        </p:nvCxnSpPr>
        <p:spPr bwMode="auto">
          <a:xfrm>
            <a:off x="1249363" y="2973388"/>
            <a:ext cx="0" cy="722312"/>
          </a:xfrm>
          <a:prstGeom prst="straightConnector1">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17" name="Object 8">
            <a:extLst>
              <a:ext uri="{FF2B5EF4-FFF2-40B4-BE49-F238E27FC236}">
                <a16:creationId xmlns:a16="http://schemas.microsoft.com/office/drawing/2014/main" xmlns="" id="{DCE6006E-2EF9-4EB4-90C8-52851E0474C8}"/>
              </a:ext>
            </a:extLst>
          </p:cNvPr>
          <p:cNvGraphicFramePr>
            <a:graphicFrameLocks noChangeAspect="1"/>
          </p:cNvGraphicFramePr>
          <p:nvPr/>
        </p:nvGraphicFramePr>
        <p:xfrm>
          <a:off x="4483100" y="4246563"/>
          <a:ext cx="2514600" cy="896937"/>
        </p:xfrm>
        <a:graphic>
          <a:graphicData uri="http://schemas.openxmlformats.org/presentationml/2006/ole">
            <mc:AlternateContent xmlns:mc="http://schemas.openxmlformats.org/markup-compatibility/2006">
              <mc:Choice xmlns:v="urn:schemas-microsoft-com:vml" Requires="v">
                <p:oleObj spid="_x0000_s28830" name="Equation" r:id="rId15" imgW="1256755" imgH="444307" progId="Equation.DSMT4">
                  <p:embed/>
                </p:oleObj>
              </mc:Choice>
              <mc:Fallback>
                <p:oleObj name="Equation" r:id="rId15" imgW="1256755" imgH="444307"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83100" y="4246563"/>
                        <a:ext cx="2514600" cy="8969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a:extLst>
              <a:ext uri="{FF2B5EF4-FFF2-40B4-BE49-F238E27FC236}">
                <a16:creationId xmlns:a16="http://schemas.microsoft.com/office/drawing/2014/main" xmlns="" id="{0B93AF63-4C91-4293-8EE8-2CE7AC2FF555}"/>
              </a:ext>
            </a:extLst>
          </p:cNvPr>
          <p:cNvGraphicFramePr>
            <a:graphicFrameLocks noChangeAspect="1"/>
          </p:cNvGraphicFramePr>
          <p:nvPr/>
        </p:nvGraphicFramePr>
        <p:xfrm>
          <a:off x="4483100" y="2651125"/>
          <a:ext cx="2514600" cy="842963"/>
        </p:xfrm>
        <a:graphic>
          <a:graphicData uri="http://schemas.openxmlformats.org/presentationml/2006/ole">
            <mc:AlternateContent xmlns:mc="http://schemas.openxmlformats.org/markup-compatibility/2006">
              <mc:Choice xmlns:v="urn:schemas-microsoft-com:vml" Requires="v">
                <p:oleObj spid="_x0000_s28831" name="Equation" r:id="rId17" imgW="1333500" imgH="444500" progId="Equation.DSMT4">
                  <p:embed/>
                </p:oleObj>
              </mc:Choice>
              <mc:Fallback>
                <p:oleObj name="Equation" r:id="rId17" imgW="1333500" imgH="4445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83100" y="2651125"/>
                        <a:ext cx="2514600" cy="8429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0">
            <a:extLst>
              <a:ext uri="{FF2B5EF4-FFF2-40B4-BE49-F238E27FC236}">
                <a16:creationId xmlns:a16="http://schemas.microsoft.com/office/drawing/2014/main" xmlns="" id="{6AB0784B-0D34-4802-8D4D-A5C6C56DFAF0}"/>
              </a:ext>
            </a:extLst>
          </p:cNvPr>
          <p:cNvGraphicFramePr>
            <a:graphicFrameLocks noChangeAspect="1"/>
          </p:cNvGraphicFramePr>
          <p:nvPr/>
        </p:nvGraphicFramePr>
        <p:xfrm>
          <a:off x="7607300" y="2879725"/>
          <a:ext cx="1143000" cy="498475"/>
        </p:xfrm>
        <a:graphic>
          <a:graphicData uri="http://schemas.openxmlformats.org/presentationml/2006/ole">
            <mc:AlternateContent xmlns:mc="http://schemas.openxmlformats.org/markup-compatibility/2006">
              <mc:Choice xmlns:v="urn:schemas-microsoft-com:vml" Requires="v">
                <p:oleObj spid="_x0000_s28832" name="Equation" r:id="rId19" imgW="520700" imgH="228600" progId="Equation.DSMT4">
                  <p:embed/>
                </p:oleObj>
              </mc:Choice>
              <mc:Fallback>
                <p:oleObj name="Equation" r:id="rId19" imgW="520700" imgH="22860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07300" y="2879725"/>
                        <a:ext cx="1143000" cy="498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54">
            <a:extLst>
              <a:ext uri="{FF2B5EF4-FFF2-40B4-BE49-F238E27FC236}">
                <a16:creationId xmlns:a16="http://schemas.microsoft.com/office/drawing/2014/main" xmlns="" id="{B57E1038-5D1E-43E4-920F-06B9B031A713}"/>
              </a:ext>
            </a:extLst>
          </p:cNvPr>
          <p:cNvSpPr>
            <a:spLocks noChangeArrowheads="1"/>
          </p:cNvSpPr>
          <p:nvPr/>
        </p:nvSpPr>
        <p:spPr bwMode="auto">
          <a:xfrm>
            <a:off x="4483100" y="3656013"/>
            <a:ext cx="1565275" cy="366712"/>
          </a:xfrm>
          <a:prstGeom prst="rect">
            <a:avLst/>
          </a:prstGeom>
          <a:noFill/>
          <a:ln w="9525" algn="ctr">
            <a:noFill/>
            <a:miter lim="800000"/>
            <a:headEnd/>
            <a:tailEnd/>
          </a:ln>
        </p:spPr>
        <p:txBody>
          <a:bodyPr wrap="none">
            <a:spAutoFit/>
          </a:bodyPr>
          <a:lstStyle/>
          <a:p>
            <a:pPr>
              <a:defRPr/>
            </a:pPr>
            <a:r>
              <a:rPr lang="zh-CN" altLang="en-US" b="1" dirty="0">
                <a:solidFill>
                  <a:srgbClr val="003366"/>
                </a:solidFill>
                <a:latin typeface="+mj-ea"/>
                <a:ea typeface="+mj-ea"/>
              </a:rPr>
              <a:t>拉普拉斯算子</a:t>
            </a:r>
          </a:p>
        </p:txBody>
      </p:sp>
      <p:sp>
        <p:nvSpPr>
          <p:cNvPr id="21" name="Rectangle 56">
            <a:extLst>
              <a:ext uri="{FF2B5EF4-FFF2-40B4-BE49-F238E27FC236}">
                <a16:creationId xmlns:a16="http://schemas.microsoft.com/office/drawing/2014/main" xmlns="" id="{9620841A-DEE9-4788-B782-130CD0FEF77C}"/>
              </a:ext>
            </a:extLst>
          </p:cNvPr>
          <p:cNvSpPr>
            <a:spLocks noChangeArrowheads="1"/>
          </p:cNvSpPr>
          <p:nvPr/>
        </p:nvSpPr>
        <p:spPr bwMode="auto">
          <a:xfrm>
            <a:off x="4406900" y="5394325"/>
            <a:ext cx="3797300" cy="400050"/>
          </a:xfrm>
          <a:prstGeom prst="rect">
            <a:avLst/>
          </a:prstGeom>
          <a:solidFill>
            <a:srgbClr val="CC99FF"/>
          </a:solidFill>
          <a:ln w="9525" algn="ctr">
            <a:noFill/>
            <a:miter lim="800000"/>
            <a:headEnd/>
            <a:tailEnd/>
          </a:ln>
        </p:spPr>
        <p:txBody>
          <a:bodyPr wrap="none">
            <a:spAutoFit/>
          </a:bodyPr>
          <a:lstStyle/>
          <a:p>
            <a:pPr>
              <a:defRPr/>
            </a:pPr>
            <a:r>
              <a:rPr lang="zh-CN" altLang="en-US" sz="2000" b="1">
                <a:solidFill>
                  <a:srgbClr val="003366"/>
                </a:solidFill>
                <a:latin typeface="+mj-ea"/>
                <a:ea typeface="+mj-ea"/>
              </a:rPr>
              <a:t>定常不可压理想流体的无旋运动</a:t>
            </a:r>
          </a:p>
        </p:txBody>
      </p:sp>
      <p:sp>
        <p:nvSpPr>
          <p:cNvPr id="22" name="Rectangle 57">
            <a:extLst>
              <a:ext uri="{FF2B5EF4-FFF2-40B4-BE49-F238E27FC236}">
                <a16:creationId xmlns:a16="http://schemas.microsoft.com/office/drawing/2014/main" xmlns="" id="{CE976BD1-72C9-4A22-80BC-CF263FFCE823}"/>
              </a:ext>
            </a:extLst>
          </p:cNvPr>
          <p:cNvSpPr>
            <a:spLocks noChangeArrowheads="1"/>
          </p:cNvSpPr>
          <p:nvPr/>
        </p:nvSpPr>
        <p:spPr bwMode="auto">
          <a:xfrm>
            <a:off x="7235825" y="4471988"/>
            <a:ext cx="1733550" cy="400050"/>
          </a:xfrm>
          <a:prstGeom prst="rect">
            <a:avLst/>
          </a:prstGeom>
          <a:solidFill>
            <a:srgbClr val="FF99CC"/>
          </a:solidFill>
          <a:ln w="38100" algn="ctr">
            <a:solidFill>
              <a:srgbClr val="0000FF"/>
            </a:solidFill>
            <a:miter lim="800000"/>
            <a:headEnd/>
            <a:tailEnd/>
          </a:ln>
        </p:spPr>
        <p:txBody>
          <a:bodyPr wrap="none">
            <a:spAutoFit/>
          </a:bodyPr>
          <a:lstStyle/>
          <a:p>
            <a:pPr>
              <a:defRPr/>
            </a:pPr>
            <a:r>
              <a:rPr lang="zh-CN" altLang="en-US" sz="2000" b="1" dirty="0">
                <a:solidFill>
                  <a:srgbClr val="080808"/>
                </a:solidFill>
                <a:latin typeface="+mj-ea"/>
                <a:ea typeface="+mj-ea"/>
              </a:rPr>
              <a:t>拉普拉斯方程</a:t>
            </a:r>
          </a:p>
        </p:txBody>
      </p:sp>
      <p:cxnSp>
        <p:nvCxnSpPr>
          <p:cNvPr id="23" name="AutoShape 59">
            <a:extLst>
              <a:ext uri="{FF2B5EF4-FFF2-40B4-BE49-F238E27FC236}">
                <a16:creationId xmlns:a16="http://schemas.microsoft.com/office/drawing/2014/main" xmlns="" id="{EAC5EC73-8A2C-4D50-A4AA-23321761129B}"/>
              </a:ext>
            </a:extLst>
          </p:cNvPr>
          <p:cNvCxnSpPr>
            <a:cxnSpLocks noChangeShapeType="1"/>
          </p:cNvCxnSpPr>
          <p:nvPr/>
        </p:nvCxnSpPr>
        <p:spPr bwMode="auto">
          <a:xfrm>
            <a:off x="4025900" y="3756025"/>
            <a:ext cx="444500" cy="939800"/>
          </a:xfrm>
          <a:prstGeom prst="bentConnector3">
            <a:avLst>
              <a:gd name="adj1" fmla="val 51069"/>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24" name="AutoShape 60">
            <a:extLst>
              <a:ext uri="{FF2B5EF4-FFF2-40B4-BE49-F238E27FC236}">
                <a16:creationId xmlns:a16="http://schemas.microsoft.com/office/drawing/2014/main" xmlns="" id="{554E7115-9EF6-4DCB-AFE0-1006505B320C}"/>
              </a:ext>
            </a:extLst>
          </p:cNvPr>
          <p:cNvCxnSpPr>
            <a:cxnSpLocks noChangeShapeType="1"/>
          </p:cNvCxnSpPr>
          <p:nvPr/>
        </p:nvCxnSpPr>
        <p:spPr bwMode="auto">
          <a:xfrm flipV="1">
            <a:off x="4102100" y="4695825"/>
            <a:ext cx="368300" cy="827088"/>
          </a:xfrm>
          <a:prstGeom prst="bentConnector3">
            <a:avLst>
              <a:gd name="adj1" fmla="val 51722"/>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61">
            <a:extLst>
              <a:ext uri="{FF2B5EF4-FFF2-40B4-BE49-F238E27FC236}">
                <a16:creationId xmlns:a16="http://schemas.microsoft.com/office/drawing/2014/main" xmlns="" id="{4875BCFA-B9EF-40FD-8B27-039868DA6705}"/>
              </a:ext>
            </a:extLst>
          </p:cNvPr>
          <p:cNvCxnSpPr>
            <a:cxnSpLocks noChangeShapeType="1"/>
            <a:endCxn id="22" idx="1"/>
          </p:cNvCxnSpPr>
          <p:nvPr/>
        </p:nvCxnSpPr>
        <p:spPr bwMode="auto">
          <a:xfrm flipV="1">
            <a:off x="7010400" y="4672013"/>
            <a:ext cx="225425" cy="23812"/>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62">
            <a:extLst>
              <a:ext uri="{FF2B5EF4-FFF2-40B4-BE49-F238E27FC236}">
                <a16:creationId xmlns:a16="http://schemas.microsoft.com/office/drawing/2014/main" xmlns="" id="{11AC1EEE-FA39-4F75-A1B0-474155DCBD32}"/>
              </a:ext>
            </a:extLst>
          </p:cNvPr>
          <p:cNvCxnSpPr>
            <a:cxnSpLocks noChangeShapeType="1"/>
            <a:endCxn id="22" idx="0"/>
          </p:cNvCxnSpPr>
          <p:nvPr/>
        </p:nvCxnSpPr>
        <p:spPr bwMode="auto">
          <a:xfrm flipH="1">
            <a:off x="8102600" y="3390900"/>
            <a:ext cx="76200" cy="1081088"/>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0" grpId="0"/>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a:extLst>
              <a:ext uri="{FF2B5EF4-FFF2-40B4-BE49-F238E27FC236}">
                <a16:creationId xmlns:a16="http://schemas.microsoft.com/office/drawing/2014/main" xmlns="" id="{A3B0E13B-EDC2-453A-ADA9-7A1DF1A56E92}"/>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03B1C62-F9AF-4EDC-831C-B5BC3439B997}" type="slidenum">
              <a:rPr lang="en-US" altLang="zh-CN">
                <a:latin typeface="Calibri" panose="020F0502020204030204" pitchFamily="34" charset="0"/>
              </a:rPr>
              <a:pPr/>
              <a:t>8</a:t>
            </a:fld>
            <a:endParaRPr lang="en-US" altLang="zh-CN">
              <a:latin typeface="Calibri" panose="020F0502020204030204" pitchFamily="34" charset="0"/>
            </a:endParaRPr>
          </a:p>
        </p:txBody>
      </p:sp>
      <p:sp>
        <p:nvSpPr>
          <p:cNvPr id="29699" name="Rectangle 4">
            <a:extLst>
              <a:ext uri="{FF2B5EF4-FFF2-40B4-BE49-F238E27FC236}">
                <a16:creationId xmlns:a16="http://schemas.microsoft.com/office/drawing/2014/main" xmlns="" id="{74FF555B-9AC8-4134-8048-CA9DE8DD4F79}"/>
              </a:ext>
            </a:extLst>
          </p:cNvPr>
          <p:cNvSpPr>
            <a:spLocks noChangeArrowheads="1"/>
          </p:cNvSpPr>
          <p:nvPr/>
        </p:nvSpPr>
        <p:spPr bwMode="auto">
          <a:xfrm>
            <a:off x="228600" y="1492250"/>
            <a:ext cx="1217613" cy="4016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80808"/>
                </a:solidFill>
                <a:latin typeface="Garamond" panose="02020404030301010803" pitchFamily="18" charset="0"/>
              </a:rPr>
              <a:t>基本方程</a:t>
            </a:r>
          </a:p>
        </p:txBody>
      </p:sp>
      <p:graphicFrame>
        <p:nvGraphicFramePr>
          <p:cNvPr id="29700" name="Object 2">
            <a:extLst>
              <a:ext uri="{FF2B5EF4-FFF2-40B4-BE49-F238E27FC236}">
                <a16:creationId xmlns:a16="http://schemas.microsoft.com/office/drawing/2014/main" xmlns="" id="{5B4DF341-4416-4775-BE91-87BE36B5C313}"/>
              </a:ext>
            </a:extLst>
          </p:cNvPr>
          <p:cNvGraphicFramePr>
            <a:graphicFrameLocks noChangeAspect="1"/>
          </p:cNvGraphicFramePr>
          <p:nvPr/>
        </p:nvGraphicFramePr>
        <p:xfrm>
          <a:off x="4343400" y="1296988"/>
          <a:ext cx="2209800" cy="787400"/>
        </p:xfrm>
        <a:graphic>
          <a:graphicData uri="http://schemas.openxmlformats.org/presentationml/2006/ole">
            <mc:AlternateContent xmlns:mc="http://schemas.openxmlformats.org/markup-compatibility/2006">
              <mc:Choice xmlns:v="urn:schemas-microsoft-com:vml" Requires="v">
                <p:oleObj spid="_x0000_s29796" name="Equation" r:id="rId3" imgW="1256755" imgH="444307" progId="Equation.DSMT4">
                  <p:embed/>
                </p:oleObj>
              </mc:Choice>
              <mc:Fallback>
                <p:oleObj name="Equation" r:id="rId3" imgW="1256755" imgH="444307"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296988"/>
                        <a:ext cx="2209800" cy="7874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3">
            <a:extLst>
              <a:ext uri="{FF2B5EF4-FFF2-40B4-BE49-F238E27FC236}">
                <a16:creationId xmlns:a16="http://schemas.microsoft.com/office/drawing/2014/main" xmlns="" id="{78AA8BFF-24B5-408A-AA9A-94B238BD266D}"/>
              </a:ext>
            </a:extLst>
          </p:cNvPr>
          <p:cNvGraphicFramePr>
            <a:graphicFrameLocks noChangeAspect="1"/>
          </p:cNvGraphicFramePr>
          <p:nvPr/>
        </p:nvGraphicFramePr>
        <p:xfrm>
          <a:off x="2209800" y="1447800"/>
          <a:ext cx="1066800" cy="465138"/>
        </p:xfrm>
        <a:graphic>
          <a:graphicData uri="http://schemas.openxmlformats.org/presentationml/2006/ole">
            <mc:AlternateContent xmlns:mc="http://schemas.openxmlformats.org/markup-compatibility/2006">
              <mc:Choice xmlns:v="urn:schemas-microsoft-com:vml" Requires="v">
                <p:oleObj spid="_x0000_s29797" name="Equation" r:id="rId5" imgW="520700" imgH="228600" progId="Equation.DSMT4">
                  <p:embed/>
                </p:oleObj>
              </mc:Choice>
              <mc:Fallback>
                <p:oleObj name="Equation" r:id="rId5" imgW="5207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1447800"/>
                        <a:ext cx="1066800" cy="4651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09" name="Rectangle 25">
            <a:extLst>
              <a:ext uri="{FF2B5EF4-FFF2-40B4-BE49-F238E27FC236}">
                <a16:creationId xmlns:a16="http://schemas.microsoft.com/office/drawing/2014/main" xmlns="" id="{934CA33B-7EFB-4A01-A4B4-2CD14D96EA50}"/>
              </a:ext>
            </a:extLst>
          </p:cNvPr>
          <p:cNvSpPr>
            <a:spLocks noChangeArrowheads="1"/>
          </p:cNvSpPr>
          <p:nvPr/>
        </p:nvSpPr>
        <p:spPr bwMode="auto">
          <a:xfrm>
            <a:off x="6858000" y="1479550"/>
            <a:ext cx="1217613" cy="400050"/>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80808"/>
                </a:solidFill>
                <a:latin typeface="Arial" panose="020B0604020202020204" pitchFamily="34" charset="0"/>
              </a:rPr>
              <a:t>调和函数</a:t>
            </a:r>
          </a:p>
        </p:txBody>
      </p:sp>
      <p:sp>
        <p:nvSpPr>
          <p:cNvPr id="118810" name="Rectangle 26">
            <a:extLst>
              <a:ext uri="{FF2B5EF4-FFF2-40B4-BE49-F238E27FC236}">
                <a16:creationId xmlns:a16="http://schemas.microsoft.com/office/drawing/2014/main" xmlns="" id="{A222DD8F-5B4A-44E4-81C2-A2D1837C7E9D}"/>
              </a:ext>
            </a:extLst>
          </p:cNvPr>
          <p:cNvSpPr>
            <a:spLocks noChangeArrowheads="1"/>
          </p:cNvSpPr>
          <p:nvPr/>
        </p:nvSpPr>
        <p:spPr bwMode="auto">
          <a:xfrm>
            <a:off x="76200" y="2135188"/>
            <a:ext cx="365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流体流过的物体形状不相同</a:t>
            </a:r>
          </a:p>
        </p:txBody>
      </p:sp>
      <p:sp>
        <p:nvSpPr>
          <p:cNvPr id="118811" name="Rectangle 27">
            <a:extLst>
              <a:ext uri="{FF2B5EF4-FFF2-40B4-BE49-F238E27FC236}">
                <a16:creationId xmlns:a16="http://schemas.microsoft.com/office/drawing/2014/main" xmlns="" id="{3DFAA71F-893C-45A6-893B-B38A85DDF267}"/>
              </a:ext>
            </a:extLst>
          </p:cNvPr>
          <p:cNvSpPr>
            <a:spLocks noChangeArrowheads="1"/>
          </p:cNvSpPr>
          <p:nvPr/>
        </p:nvSpPr>
        <p:spPr bwMode="auto">
          <a:xfrm>
            <a:off x="5257800" y="2279650"/>
            <a:ext cx="3048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边值问题（边界条件）</a:t>
            </a:r>
          </a:p>
        </p:txBody>
      </p:sp>
      <p:sp>
        <p:nvSpPr>
          <p:cNvPr id="118813" name="Rectangle 29">
            <a:extLst>
              <a:ext uri="{FF2B5EF4-FFF2-40B4-BE49-F238E27FC236}">
                <a16:creationId xmlns:a16="http://schemas.microsoft.com/office/drawing/2014/main" xmlns="" id="{1296BBC6-CC49-45CE-A2F3-26317525AD5B}"/>
              </a:ext>
            </a:extLst>
          </p:cNvPr>
          <p:cNvSpPr>
            <a:spLocks noChangeArrowheads="1"/>
          </p:cNvSpPr>
          <p:nvPr/>
        </p:nvSpPr>
        <p:spPr bwMode="auto">
          <a:xfrm>
            <a:off x="5029200" y="3414713"/>
            <a:ext cx="1143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外边界</a:t>
            </a:r>
          </a:p>
        </p:txBody>
      </p:sp>
      <p:sp>
        <p:nvSpPr>
          <p:cNvPr id="118814" name="Rectangle 30">
            <a:extLst>
              <a:ext uri="{FF2B5EF4-FFF2-40B4-BE49-F238E27FC236}">
                <a16:creationId xmlns:a16="http://schemas.microsoft.com/office/drawing/2014/main" xmlns="" id="{8E07E90D-0A90-4893-B3EF-65340F88BFC8}"/>
              </a:ext>
            </a:extLst>
          </p:cNvPr>
          <p:cNvSpPr>
            <a:spLocks noChangeArrowheads="1"/>
          </p:cNvSpPr>
          <p:nvPr/>
        </p:nvSpPr>
        <p:spPr bwMode="auto">
          <a:xfrm>
            <a:off x="7467600" y="3414713"/>
            <a:ext cx="10668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内边界</a:t>
            </a:r>
          </a:p>
        </p:txBody>
      </p:sp>
      <p:sp>
        <p:nvSpPr>
          <p:cNvPr id="118815" name="Rectangle 31">
            <a:extLst>
              <a:ext uri="{FF2B5EF4-FFF2-40B4-BE49-F238E27FC236}">
                <a16:creationId xmlns:a16="http://schemas.microsoft.com/office/drawing/2014/main" xmlns="" id="{1293FB0B-851D-4CC5-8787-213D8E68B5A6}"/>
              </a:ext>
            </a:extLst>
          </p:cNvPr>
          <p:cNvSpPr>
            <a:spLocks noChangeArrowheads="1"/>
          </p:cNvSpPr>
          <p:nvPr/>
        </p:nvSpPr>
        <p:spPr bwMode="auto">
          <a:xfrm>
            <a:off x="4648200" y="4489450"/>
            <a:ext cx="1905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远离飞行器</a:t>
            </a:r>
          </a:p>
        </p:txBody>
      </p:sp>
      <p:sp>
        <p:nvSpPr>
          <p:cNvPr id="118816" name="Rectangle 32">
            <a:extLst>
              <a:ext uri="{FF2B5EF4-FFF2-40B4-BE49-F238E27FC236}">
                <a16:creationId xmlns:a16="http://schemas.microsoft.com/office/drawing/2014/main" xmlns="" id="{B17C9364-89CE-4E5A-AB52-C05E034490FD}"/>
              </a:ext>
            </a:extLst>
          </p:cNvPr>
          <p:cNvSpPr>
            <a:spLocks noChangeArrowheads="1"/>
          </p:cNvSpPr>
          <p:nvPr/>
        </p:nvSpPr>
        <p:spPr bwMode="auto">
          <a:xfrm>
            <a:off x="7086600" y="4489450"/>
            <a:ext cx="18288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飞行器表面</a:t>
            </a:r>
          </a:p>
        </p:txBody>
      </p:sp>
      <p:cxnSp>
        <p:nvCxnSpPr>
          <p:cNvPr id="118817" name="AutoShape 33">
            <a:extLst>
              <a:ext uri="{FF2B5EF4-FFF2-40B4-BE49-F238E27FC236}">
                <a16:creationId xmlns:a16="http://schemas.microsoft.com/office/drawing/2014/main" xmlns="" id="{66548763-203F-4239-8DC9-A78132FAA13E}"/>
              </a:ext>
            </a:extLst>
          </p:cNvPr>
          <p:cNvCxnSpPr>
            <a:cxnSpLocks noChangeShapeType="1"/>
            <a:stCxn id="118811" idx="2"/>
            <a:endCxn id="118813" idx="0"/>
          </p:cNvCxnSpPr>
          <p:nvPr/>
        </p:nvCxnSpPr>
        <p:spPr bwMode="auto">
          <a:xfrm rot="5400000">
            <a:off x="5823743" y="2456657"/>
            <a:ext cx="735013" cy="11811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18818" name="AutoShape 34">
            <a:extLst>
              <a:ext uri="{FF2B5EF4-FFF2-40B4-BE49-F238E27FC236}">
                <a16:creationId xmlns:a16="http://schemas.microsoft.com/office/drawing/2014/main" xmlns="" id="{12A32583-2E1B-49B1-9B23-457D8103D197}"/>
              </a:ext>
            </a:extLst>
          </p:cNvPr>
          <p:cNvCxnSpPr>
            <a:cxnSpLocks noChangeShapeType="1"/>
            <a:stCxn id="118811" idx="2"/>
            <a:endCxn id="118814" idx="0"/>
          </p:cNvCxnSpPr>
          <p:nvPr/>
        </p:nvCxnSpPr>
        <p:spPr bwMode="auto">
          <a:xfrm rot="16200000" flipH="1">
            <a:off x="7023893" y="2437607"/>
            <a:ext cx="735013" cy="12192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18819" name="AutoShape 35">
            <a:extLst>
              <a:ext uri="{FF2B5EF4-FFF2-40B4-BE49-F238E27FC236}">
                <a16:creationId xmlns:a16="http://schemas.microsoft.com/office/drawing/2014/main" xmlns="" id="{2C837B11-980A-4E38-BBD3-03BD1CF61BF2}"/>
              </a:ext>
            </a:extLst>
          </p:cNvPr>
          <p:cNvCxnSpPr>
            <a:cxnSpLocks noChangeShapeType="1"/>
            <a:stCxn id="118813" idx="2"/>
            <a:endCxn id="118815" idx="0"/>
          </p:cNvCxnSpPr>
          <p:nvPr/>
        </p:nvCxnSpPr>
        <p:spPr bwMode="auto">
          <a:xfrm>
            <a:off x="5600700" y="3814763"/>
            <a:ext cx="0" cy="67468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8820" name="AutoShape 36">
            <a:extLst>
              <a:ext uri="{FF2B5EF4-FFF2-40B4-BE49-F238E27FC236}">
                <a16:creationId xmlns:a16="http://schemas.microsoft.com/office/drawing/2014/main" xmlns="" id="{22B67D6E-191B-4D4C-A841-E87B9C06A468}"/>
              </a:ext>
            </a:extLst>
          </p:cNvPr>
          <p:cNvCxnSpPr>
            <a:cxnSpLocks noChangeShapeType="1"/>
            <a:stCxn id="118814" idx="2"/>
            <a:endCxn id="118816" idx="0"/>
          </p:cNvCxnSpPr>
          <p:nvPr/>
        </p:nvCxnSpPr>
        <p:spPr bwMode="auto">
          <a:xfrm>
            <a:off x="8001000" y="3814763"/>
            <a:ext cx="0" cy="67468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118821" name="Rectangle 37">
            <a:extLst>
              <a:ext uri="{FF2B5EF4-FFF2-40B4-BE49-F238E27FC236}">
                <a16:creationId xmlns:a16="http://schemas.microsoft.com/office/drawing/2014/main" xmlns="" id="{ED0C7CB1-986C-4640-A5FD-A1571F6E8CCE}"/>
              </a:ext>
            </a:extLst>
          </p:cNvPr>
          <p:cNvSpPr>
            <a:spLocks noChangeArrowheads="1"/>
          </p:cNvSpPr>
          <p:nvPr/>
        </p:nvSpPr>
        <p:spPr bwMode="auto">
          <a:xfrm>
            <a:off x="0" y="5384800"/>
            <a:ext cx="45720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40000"/>
              </a:lnSpc>
              <a:spcBef>
                <a:spcPct val="0"/>
              </a:spcBef>
              <a:buClrTx/>
              <a:buSzTx/>
              <a:buFontTx/>
              <a:buNone/>
            </a:pPr>
            <a:r>
              <a:rPr lang="zh-CN" altLang="en-US" b="1" dirty="0">
                <a:solidFill>
                  <a:srgbClr val="003366"/>
                </a:solidFill>
                <a:latin typeface="Arial" panose="020B0604020202020204" pitchFamily="34" charset="0"/>
              </a:rPr>
              <a:t>第三边值问题，混合边值问题</a:t>
            </a:r>
          </a:p>
        </p:txBody>
      </p:sp>
      <p:sp>
        <p:nvSpPr>
          <p:cNvPr id="118822" name="Text Box 38">
            <a:extLst>
              <a:ext uri="{FF2B5EF4-FFF2-40B4-BE49-F238E27FC236}">
                <a16:creationId xmlns:a16="http://schemas.microsoft.com/office/drawing/2014/main" xmlns="" id="{D39EA372-3FA4-448B-A492-7B301BD5BB79}"/>
              </a:ext>
            </a:extLst>
          </p:cNvPr>
          <p:cNvSpPr txBox="1">
            <a:spLocks noChangeArrowheads="1"/>
          </p:cNvSpPr>
          <p:nvPr/>
        </p:nvSpPr>
        <p:spPr bwMode="auto">
          <a:xfrm>
            <a:off x="0" y="3022600"/>
            <a:ext cx="4495800" cy="47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40000"/>
              </a:lnSpc>
              <a:spcBef>
                <a:spcPct val="0"/>
              </a:spcBef>
              <a:buClrTx/>
              <a:buSzTx/>
              <a:buFontTx/>
              <a:buNone/>
            </a:pPr>
            <a:r>
              <a:rPr lang="zh-CN" altLang="en-US" b="1" dirty="0">
                <a:solidFill>
                  <a:srgbClr val="003366"/>
                </a:solidFill>
                <a:latin typeface="Arial" panose="020B0604020202020204" pitchFamily="34" charset="0"/>
              </a:rPr>
              <a:t>第一边值问题，</a:t>
            </a:r>
            <a:r>
              <a:rPr lang="en-US" altLang="zh-CN" b="1" dirty="0">
                <a:solidFill>
                  <a:srgbClr val="003366"/>
                </a:solidFill>
                <a:latin typeface="Arial" panose="020B0604020202020204" pitchFamily="34" charset="0"/>
              </a:rPr>
              <a:t> Dirichlet</a:t>
            </a:r>
            <a:r>
              <a:rPr lang="zh-CN" altLang="en-US" b="1" dirty="0">
                <a:solidFill>
                  <a:srgbClr val="003366"/>
                </a:solidFill>
                <a:latin typeface="Arial" panose="020B0604020202020204" pitchFamily="34" charset="0"/>
              </a:rPr>
              <a:t>问题</a:t>
            </a:r>
          </a:p>
        </p:txBody>
      </p:sp>
      <p:sp>
        <p:nvSpPr>
          <p:cNvPr id="118823" name="Text Box 39">
            <a:extLst>
              <a:ext uri="{FF2B5EF4-FFF2-40B4-BE49-F238E27FC236}">
                <a16:creationId xmlns:a16="http://schemas.microsoft.com/office/drawing/2014/main" xmlns="" id="{415A69DE-B4A2-4EEA-B9E5-4DF7576BB2EA}"/>
              </a:ext>
            </a:extLst>
          </p:cNvPr>
          <p:cNvSpPr txBox="1">
            <a:spLocks noChangeArrowheads="1"/>
          </p:cNvSpPr>
          <p:nvPr/>
        </p:nvSpPr>
        <p:spPr bwMode="auto">
          <a:xfrm>
            <a:off x="0" y="4165600"/>
            <a:ext cx="41910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40000"/>
              </a:lnSpc>
              <a:spcBef>
                <a:spcPct val="0"/>
              </a:spcBef>
              <a:buClrTx/>
              <a:buSzTx/>
              <a:buFontTx/>
              <a:buNone/>
            </a:pPr>
            <a:r>
              <a:rPr lang="zh-CN" altLang="en-US" b="1" dirty="0">
                <a:solidFill>
                  <a:srgbClr val="003366"/>
                </a:solidFill>
                <a:latin typeface="Arial" panose="020B0604020202020204" pitchFamily="34" charset="0"/>
              </a:rPr>
              <a:t>第二边值问题，</a:t>
            </a:r>
            <a:r>
              <a:rPr lang="en-US" altLang="zh-CN" b="1" dirty="0">
                <a:solidFill>
                  <a:srgbClr val="003366"/>
                </a:solidFill>
                <a:latin typeface="Arial" panose="020B0604020202020204" pitchFamily="34" charset="0"/>
              </a:rPr>
              <a:t>Neumann</a:t>
            </a:r>
            <a:r>
              <a:rPr lang="zh-CN" altLang="en-US" b="1" dirty="0">
                <a:solidFill>
                  <a:srgbClr val="003366"/>
                </a:solidFill>
                <a:latin typeface="Arial" panose="020B0604020202020204" pitchFamily="34" charset="0"/>
              </a:rPr>
              <a:t>问题</a:t>
            </a:r>
          </a:p>
        </p:txBody>
      </p:sp>
      <p:graphicFrame>
        <p:nvGraphicFramePr>
          <p:cNvPr id="118825" name="Object 4">
            <a:extLst>
              <a:ext uri="{FF2B5EF4-FFF2-40B4-BE49-F238E27FC236}">
                <a16:creationId xmlns:a16="http://schemas.microsoft.com/office/drawing/2014/main" xmlns="" id="{9D53C23E-08B4-40EF-9AEA-DCCE4D3B356A}"/>
              </a:ext>
            </a:extLst>
          </p:cNvPr>
          <p:cNvGraphicFramePr>
            <a:graphicFrameLocks noChangeAspect="1"/>
          </p:cNvGraphicFramePr>
          <p:nvPr>
            <p:extLst>
              <p:ext uri="{D42A27DB-BD31-4B8C-83A1-F6EECF244321}">
                <p14:modId xmlns:p14="http://schemas.microsoft.com/office/powerpoint/2010/main" val="1811217548"/>
              </p:ext>
            </p:extLst>
          </p:nvPr>
        </p:nvGraphicFramePr>
        <p:xfrm>
          <a:off x="3746128" y="3082197"/>
          <a:ext cx="609600" cy="312737"/>
        </p:xfrm>
        <a:graphic>
          <a:graphicData uri="http://schemas.openxmlformats.org/presentationml/2006/ole">
            <mc:AlternateContent xmlns:mc="http://schemas.openxmlformats.org/markup-compatibility/2006">
              <mc:Choice xmlns:v="urn:schemas-microsoft-com:vml" Requires="v">
                <p:oleObj spid="_x0000_s29798" name="Equation" r:id="rId7" imgW="393529" imgH="203112" progId="Equation.DSMT4">
                  <p:embed/>
                </p:oleObj>
              </mc:Choice>
              <mc:Fallback>
                <p:oleObj name="Equation" r:id="rId7" imgW="393529" imgH="20311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128" y="3082197"/>
                        <a:ext cx="609600" cy="3127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27" name="Object 5">
            <a:extLst>
              <a:ext uri="{FF2B5EF4-FFF2-40B4-BE49-F238E27FC236}">
                <a16:creationId xmlns:a16="http://schemas.microsoft.com/office/drawing/2014/main" xmlns="" id="{416F95A2-E047-47B7-9ED1-858973B39DA0}"/>
              </a:ext>
            </a:extLst>
          </p:cNvPr>
          <p:cNvGraphicFramePr>
            <a:graphicFrameLocks noChangeAspect="1"/>
          </p:cNvGraphicFramePr>
          <p:nvPr>
            <p:extLst>
              <p:ext uri="{D42A27DB-BD31-4B8C-83A1-F6EECF244321}">
                <p14:modId xmlns:p14="http://schemas.microsoft.com/office/powerpoint/2010/main" val="3598511793"/>
              </p:ext>
            </p:extLst>
          </p:nvPr>
        </p:nvGraphicFramePr>
        <p:xfrm>
          <a:off x="3645694" y="4152106"/>
          <a:ext cx="762000" cy="585788"/>
        </p:xfrm>
        <a:graphic>
          <a:graphicData uri="http://schemas.openxmlformats.org/presentationml/2006/ole">
            <mc:AlternateContent xmlns:mc="http://schemas.openxmlformats.org/markup-compatibility/2006">
              <mc:Choice xmlns:v="urn:schemas-microsoft-com:vml" Requires="v">
                <p:oleObj spid="_x0000_s29799" name="Equation" r:id="rId9" imgW="507780" imgH="393529" progId="Equation.DSMT4">
                  <p:embed/>
                </p:oleObj>
              </mc:Choice>
              <mc:Fallback>
                <p:oleObj name="Equation" r:id="rId9" imgW="507780" imgH="39352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5694" y="4152106"/>
                        <a:ext cx="762000" cy="5857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29" name="Object 6">
            <a:extLst>
              <a:ext uri="{FF2B5EF4-FFF2-40B4-BE49-F238E27FC236}">
                <a16:creationId xmlns:a16="http://schemas.microsoft.com/office/drawing/2014/main" xmlns="" id="{50B83F4D-BB11-4255-BD8E-DE1DE56BC099}"/>
              </a:ext>
            </a:extLst>
          </p:cNvPr>
          <p:cNvGraphicFramePr>
            <a:graphicFrameLocks noChangeAspect="1"/>
          </p:cNvGraphicFramePr>
          <p:nvPr>
            <p:extLst>
              <p:ext uri="{D42A27DB-BD31-4B8C-83A1-F6EECF244321}">
                <p14:modId xmlns:p14="http://schemas.microsoft.com/office/powerpoint/2010/main" val="455900475"/>
              </p:ext>
            </p:extLst>
          </p:nvPr>
        </p:nvGraphicFramePr>
        <p:xfrm>
          <a:off x="3584575" y="5201905"/>
          <a:ext cx="911225" cy="1023937"/>
        </p:xfrm>
        <a:graphic>
          <a:graphicData uri="http://schemas.openxmlformats.org/presentationml/2006/ole">
            <mc:AlternateContent xmlns:mc="http://schemas.openxmlformats.org/markup-compatibility/2006">
              <mc:Choice xmlns:v="urn:schemas-microsoft-com:vml" Requires="v">
                <p:oleObj spid="_x0000_s29800" name="Equation" r:id="rId11" imgW="583947" imgH="660113" progId="Equation.DSMT4">
                  <p:embed/>
                </p:oleObj>
              </mc:Choice>
              <mc:Fallback>
                <p:oleObj name="Equation" r:id="rId11" imgW="583947" imgH="660113"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4575" y="5201905"/>
                        <a:ext cx="911225" cy="10239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9" name="标题 1">
            <a:extLst>
              <a:ext uri="{FF2B5EF4-FFF2-40B4-BE49-F238E27FC236}">
                <a16:creationId xmlns:a16="http://schemas.microsoft.com/office/drawing/2014/main" xmlns="" id="{E2BC88DB-845A-4703-961C-5925F5FF2079}"/>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§3-1 </a:t>
            </a:r>
            <a:r>
              <a:rPr lang="zh-CN" altLang="en-US" sz="2000" b="1">
                <a:solidFill>
                  <a:srgbClr val="C2F0FF"/>
                </a:solidFill>
              </a:rPr>
              <a:t>不可压理想流体的无旋运动</a:t>
            </a:r>
            <a:endParaRPr lang="zh-CN" altLang="en-US">
              <a:solidFill>
                <a:srgbClr val="C2F0FF"/>
              </a:solidFill>
            </a:endParaRPr>
          </a:p>
        </p:txBody>
      </p:sp>
      <p:sp>
        <p:nvSpPr>
          <p:cNvPr id="25" name="Rectangle 9">
            <a:extLst>
              <a:ext uri="{FF2B5EF4-FFF2-40B4-BE49-F238E27FC236}">
                <a16:creationId xmlns:a16="http://schemas.microsoft.com/office/drawing/2014/main" xmlns="" id="{78A67590-9769-40D8-AEB4-77BDA06D8F13}"/>
              </a:ext>
            </a:extLst>
          </p:cNvPr>
          <p:cNvSpPr>
            <a:spLocks noChangeArrowheads="1"/>
          </p:cNvSpPr>
          <p:nvPr/>
        </p:nvSpPr>
        <p:spPr bwMode="auto">
          <a:xfrm>
            <a:off x="139700" y="790575"/>
            <a:ext cx="54737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基本方程和边界条件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8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8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8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88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8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8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8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88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8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88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8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8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882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8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882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88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09" grpId="0" animBg="1"/>
      <p:bldP spid="118810" grpId="0"/>
      <p:bldP spid="118811" grpId="0" animBg="1"/>
      <p:bldP spid="118813" grpId="0" animBg="1"/>
      <p:bldP spid="118814" grpId="0" animBg="1"/>
      <p:bldP spid="118815" grpId="0" animBg="1"/>
      <p:bldP spid="118816" grpId="0" animBg="1"/>
      <p:bldP spid="118821" grpId="0"/>
      <p:bldP spid="118822" grpId="0"/>
      <p:bldP spid="1188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xmlns="" id="{0700633E-9556-40CC-AC98-8047AE0E20B5}"/>
              </a:ext>
            </a:extLst>
          </p:cNvPr>
          <p:cNvSpPr>
            <a:spLocks noChangeArrowheads="1"/>
          </p:cNvSpPr>
          <p:nvPr/>
        </p:nvSpPr>
        <p:spPr bwMode="auto">
          <a:xfrm>
            <a:off x="139700" y="790575"/>
            <a:ext cx="5473700" cy="523875"/>
          </a:xfrm>
          <a:prstGeom prst="rect">
            <a:avLst/>
          </a:prstGeom>
          <a:solidFill>
            <a:schemeClr val="accent1">
              <a:lumMod val="20000"/>
              <a:lumOff val="80000"/>
            </a:schemeClr>
          </a:solidFill>
          <a:ln w="9525">
            <a:noFill/>
            <a:miter lim="800000"/>
            <a:headEnd/>
            <a:tailEnd/>
          </a:ln>
        </p:spPr>
        <p:txBody>
          <a:bodyPr>
            <a:spAutoFit/>
          </a:bodyPr>
          <a:lstStyle/>
          <a:p>
            <a:pPr eaLnBrk="1" hangingPunct="1">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基本方程和边界条件</a:t>
            </a:r>
          </a:p>
        </p:txBody>
      </p:sp>
      <p:sp>
        <p:nvSpPr>
          <p:cNvPr id="20" name="灯片编号占位符 3">
            <a:extLst>
              <a:ext uri="{FF2B5EF4-FFF2-40B4-BE49-F238E27FC236}">
                <a16:creationId xmlns:a16="http://schemas.microsoft.com/office/drawing/2014/main" xmlns="" id="{9E2625C7-4B80-4FBA-8133-DDD3C1B90645}"/>
              </a:ext>
            </a:extLst>
          </p:cNvPr>
          <p:cNvSpPr>
            <a:spLocks noGrp="1"/>
          </p:cNvSpPr>
          <p:nvPr>
            <p:ph type="sldNum" sz="quarter" idx="10"/>
          </p:nvPr>
        </p:nvSpPr>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33F5CA4-1245-4D94-9EDB-607CD1066BD4}" type="slidenum">
              <a:rPr lang="en-US" altLang="zh-CN">
                <a:latin typeface="Calibri" panose="020F0502020204030204" pitchFamily="34" charset="0"/>
              </a:rPr>
              <a:pPr/>
              <a:t>9</a:t>
            </a:fld>
            <a:endParaRPr lang="en-US" altLang="zh-CN">
              <a:latin typeface="Calibri" panose="020F0502020204030204" pitchFamily="34" charset="0"/>
            </a:endParaRPr>
          </a:p>
        </p:txBody>
      </p:sp>
      <p:pic>
        <p:nvPicPr>
          <p:cNvPr id="122882" name="Picture 2" descr="fig007">
            <a:extLst>
              <a:ext uri="{FF2B5EF4-FFF2-40B4-BE49-F238E27FC236}">
                <a16:creationId xmlns:a16="http://schemas.microsoft.com/office/drawing/2014/main" xmlns="" id="{90CABCEE-4C94-4BF3-99C4-3A4B3FBA7C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688975"/>
            <a:ext cx="4800600" cy="2511425"/>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0725" name="Rectangle 5">
            <a:extLst>
              <a:ext uri="{FF2B5EF4-FFF2-40B4-BE49-F238E27FC236}">
                <a16:creationId xmlns:a16="http://schemas.microsoft.com/office/drawing/2014/main" xmlns="" id="{EA1CC2F3-4AE4-4860-AF69-4307A72155D0}"/>
              </a:ext>
            </a:extLst>
          </p:cNvPr>
          <p:cNvSpPr>
            <a:spLocks noChangeArrowheads="1"/>
          </p:cNvSpPr>
          <p:nvPr/>
        </p:nvSpPr>
        <p:spPr bwMode="auto">
          <a:xfrm>
            <a:off x="228600" y="1630363"/>
            <a:ext cx="1308100" cy="4270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2200" b="1">
                <a:solidFill>
                  <a:srgbClr val="003366"/>
                </a:solidFill>
                <a:latin typeface="Garamond" panose="02020404030301010803" pitchFamily="18" charset="0"/>
              </a:rPr>
              <a:t>基本方程</a:t>
            </a:r>
          </a:p>
        </p:txBody>
      </p:sp>
      <p:graphicFrame>
        <p:nvGraphicFramePr>
          <p:cNvPr id="30726" name="Object 2">
            <a:extLst>
              <a:ext uri="{FF2B5EF4-FFF2-40B4-BE49-F238E27FC236}">
                <a16:creationId xmlns:a16="http://schemas.microsoft.com/office/drawing/2014/main" xmlns="" id="{8B937CE1-CCC2-4CAD-93F7-4EDE7FA6BD63}"/>
              </a:ext>
            </a:extLst>
          </p:cNvPr>
          <p:cNvGraphicFramePr>
            <a:graphicFrameLocks noChangeAspect="1"/>
          </p:cNvGraphicFramePr>
          <p:nvPr/>
        </p:nvGraphicFramePr>
        <p:xfrm>
          <a:off x="1905000" y="1497013"/>
          <a:ext cx="2209800" cy="788987"/>
        </p:xfrm>
        <a:graphic>
          <a:graphicData uri="http://schemas.openxmlformats.org/presentationml/2006/ole">
            <mc:AlternateContent xmlns:mc="http://schemas.openxmlformats.org/markup-compatibility/2006">
              <mc:Choice xmlns:v="urn:schemas-microsoft-com:vml" Requires="v">
                <p:oleObj spid="_x0000_s30786" name="Equation" r:id="rId4" imgW="1256755" imgH="444307" progId="Equation.DSMT4">
                  <p:embed/>
                </p:oleObj>
              </mc:Choice>
              <mc:Fallback>
                <p:oleObj name="Equation" r:id="rId4" imgW="1256755" imgH="444307"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97013"/>
                        <a:ext cx="2209800" cy="7889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Rectangle 7">
            <a:extLst>
              <a:ext uri="{FF2B5EF4-FFF2-40B4-BE49-F238E27FC236}">
                <a16:creationId xmlns:a16="http://schemas.microsoft.com/office/drawing/2014/main" xmlns="" id="{03B27DE2-016D-419E-B266-56D7789F447F}"/>
              </a:ext>
            </a:extLst>
          </p:cNvPr>
          <p:cNvSpPr>
            <a:spLocks noChangeArrowheads="1"/>
          </p:cNvSpPr>
          <p:nvPr/>
        </p:nvSpPr>
        <p:spPr bwMode="auto">
          <a:xfrm>
            <a:off x="2667000" y="2641600"/>
            <a:ext cx="3048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边值问题（边界条件）</a:t>
            </a:r>
          </a:p>
        </p:txBody>
      </p:sp>
      <p:sp>
        <p:nvSpPr>
          <p:cNvPr id="30728" name="Rectangle 8">
            <a:extLst>
              <a:ext uri="{FF2B5EF4-FFF2-40B4-BE49-F238E27FC236}">
                <a16:creationId xmlns:a16="http://schemas.microsoft.com/office/drawing/2014/main" xmlns="" id="{DA44AF95-F3F9-4456-A221-01EC9F7B2E54}"/>
              </a:ext>
            </a:extLst>
          </p:cNvPr>
          <p:cNvSpPr>
            <a:spLocks noChangeArrowheads="1"/>
          </p:cNvSpPr>
          <p:nvPr/>
        </p:nvSpPr>
        <p:spPr bwMode="auto">
          <a:xfrm>
            <a:off x="1143000" y="3573463"/>
            <a:ext cx="1143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外边界</a:t>
            </a:r>
          </a:p>
        </p:txBody>
      </p:sp>
      <p:sp>
        <p:nvSpPr>
          <p:cNvPr id="30729" name="Rectangle 9">
            <a:extLst>
              <a:ext uri="{FF2B5EF4-FFF2-40B4-BE49-F238E27FC236}">
                <a16:creationId xmlns:a16="http://schemas.microsoft.com/office/drawing/2014/main" xmlns="" id="{5B5966B6-7E9C-4D6C-9024-4A2C2D99C30E}"/>
              </a:ext>
            </a:extLst>
          </p:cNvPr>
          <p:cNvSpPr>
            <a:spLocks noChangeArrowheads="1"/>
          </p:cNvSpPr>
          <p:nvPr/>
        </p:nvSpPr>
        <p:spPr bwMode="auto">
          <a:xfrm>
            <a:off x="6172200" y="3573463"/>
            <a:ext cx="10668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内边界</a:t>
            </a:r>
          </a:p>
        </p:txBody>
      </p:sp>
      <p:sp>
        <p:nvSpPr>
          <p:cNvPr id="30730" name="Rectangle 10">
            <a:extLst>
              <a:ext uri="{FF2B5EF4-FFF2-40B4-BE49-F238E27FC236}">
                <a16:creationId xmlns:a16="http://schemas.microsoft.com/office/drawing/2014/main" xmlns="" id="{F08A8FE1-9BDE-43FF-A3D1-984BF02B76B9}"/>
              </a:ext>
            </a:extLst>
          </p:cNvPr>
          <p:cNvSpPr>
            <a:spLocks noChangeArrowheads="1"/>
          </p:cNvSpPr>
          <p:nvPr/>
        </p:nvSpPr>
        <p:spPr bwMode="auto">
          <a:xfrm>
            <a:off x="762000" y="4267200"/>
            <a:ext cx="19050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远离飞行器</a:t>
            </a:r>
          </a:p>
        </p:txBody>
      </p:sp>
      <p:sp>
        <p:nvSpPr>
          <p:cNvPr id="30731" name="Rectangle 11">
            <a:extLst>
              <a:ext uri="{FF2B5EF4-FFF2-40B4-BE49-F238E27FC236}">
                <a16:creationId xmlns:a16="http://schemas.microsoft.com/office/drawing/2014/main" xmlns="" id="{48567C02-D0A8-4BF8-9BE7-29504A5C3DE5}"/>
              </a:ext>
            </a:extLst>
          </p:cNvPr>
          <p:cNvSpPr>
            <a:spLocks noChangeArrowheads="1"/>
          </p:cNvSpPr>
          <p:nvPr/>
        </p:nvSpPr>
        <p:spPr bwMode="auto">
          <a:xfrm>
            <a:off x="5791200" y="4267200"/>
            <a:ext cx="1828800" cy="400050"/>
          </a:xfrm>
          <a:prstGeom prst="rect">
            <a:avLst/>
          </a:prstGeom>
          <a:solidFill>
            <a:schemeClr val="accent2"/>
          </a:solidFill>
          <a:ln w="38100" algn="ctr">
            <a:solidFill>
              <a:srgbClr val="0000FF"/>
            </a:solidFill>
            <a:miter lim="800000"/>
            <a:headEnd/>
            <a:tailEnd/>
          </a:ln>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Arial" panose="020B0604020202020204" pitchFamily="34" charset="0"/>
              </a:rPr>
              <a:t>飞行器表面</a:t>
            </a:r>
          </a:p>
        </p:txBody>
      </p:sp>
      <p:cxnSp>
        <p:nvCxnSpPr>
          <p:cNvPr id="30732" name="AutoShape 12">
            <a:extLst>
              <a:ext uri="{FF2B5EF4-FFF2-40B4-BE49-F238E27FC236}">
                <a16:creationId xmlns:a16="http://schemas.microsoft.com/office/drawing/2014/main" xmlns="" id="{67343C0A-6CB2-43DA-B3A5-BB67827F0C60}"/>
              </a:ext>
            </a:extLst>
          </p:cNvPr>
          <p:cNvCxnSpPr>
            <a:cxnSpLocks noChangeShapeType="1"/>
            <a:stCxn id="30727" idx="2"/>
            <a:endCxn id="30728" idx="0"/>
          </p:cNvCxnSpPr>
          <p:nvPr/>
        </p:nvCxnSpPr>
        <p:spPr bwMode="auto">
          <a:xfrm rot="5400000">
            <a:off x="2686843" y="2069307"/>
            <a:ext cx="531813" cy="24765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0733" name="AutoShape 13">
            <a:extLst>
              <a:ext uri="{FF2B5EF4-FFF2-40B4-BE49-F238E27FC236}">
                <a16:creationId xmlns:a16="http://schemas.microsoft.com/office/drawing/2014/main" xmlns="" id="{B9460043-33D5-417B-A9E8-9E4B6064D456}"/>
              </a:ext>
            </a:extLst>
          </p:cNvPr>
          <p:cNvCxnSpPr>
            <a:cxnSpLocks noChangeShapeType="1"/>
            <a:stCxn id="30727" idx="2"/>
            <a:endCxn id="30729" idx="0"/>
          </p:cNvCxnSpPr>
          <p:nvPr/>
        </p:nvCxnSpPr>
        <p:spPr bwMode="auto">
          <a:xfrm rot="16200000" flipH="1">
            <a:off x="5182393" y="2050257"/>
            <a:ext cx="531813" cy="25146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30734" name="AutoShape 14">
            <a:extLst>
              <a:ext uri="{FF2B5EF4-FFF2-40B4-BE49-F238E27FC236}">
                <a16:creationId xmlns:a16="http://schemas.microsoft.com/office/drawing/2014/main" xmlns="" id="{B1DD6281-54B5-446B-AA1B-D1B66CC819FF}"/>
              </a:ext>
            </a:extLst>
          </p:cNvPr>
          <p:cNvCxnSpPr>
            <a:cxnSpLocks noChangeShapeType="1"/>
            <a:stCxn id="30728" idx="2"/>
            <a:endCxn id="30730" idx="0"/>
          </p:cNvCxnSpPr>
          <p:nvPr/>
        </p:nvCxnSpPr>
        <p:spPr bwMode="auto">
          <a:xfrm>
            <a:off x="1714500" y="3973513"/>
            <a:ext cx="0" cy="29368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735" name="AutoShape 15">
            <a:extLst>
              <a:ext uri="{FF2B5EF4-FFF2-40B4-BE49-F238E27FC236}">
                <a16:creationId xmlns:a16="http://schemas.microsoft.com/office/drawing/2014/main" xmlns="" id="{5E41293C-3696-4DCD-ADFB-77836FEDFAFD}"/>
              </a:ext>
            </a:extLst>
          </p:cNvPr>
          <p:cNvCxnSpPr>
            <a:cxnSpLocks noChangeShapeType="1"/>
            <a:stCxn id="30729" idx="2"/>
            <a:endCxn id="30731" idx="0"/>
          </p:cNvCxnSpPr>
          <p:nvPr/>
        </p:nvCxnSpPr>
        <p:spPr bwMode="auto">
          <a:xfrm>
            <a:off x="6705600" y="3973513"/>
            <a:ext cx="0" cy="293687"/>
          </a:xfrm>
          <a:prstGeom prst="straightConnector1">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122896" name="Rectangle 16">
            <a:extLst>
              <a:ext uri="{FF2B5EF4-FFF2-40B4-BE49-F238E27FC236}">
                <a16:creationId xmlns:a16="http://schemas.microsoft.com/office/drawing/2014/main" xmlns="" id="{DE77A6C7-9518-4595-B388-4806B0ACE224}"/>
              </a:ext>
            </a:extLst>
          </p:cNvPr>
          <p:cNvSpPr>
            <a:spLocks noChangeArrowheads="1"/>
          </p:cNvSpPr>
          <p:nvPr/>
        </p:nvSpPr>
        <p:spPr bwMode="auto">
          <a:xfrm>
            <a:off x="457200" y="4827588"/>
            <a:ext cx="2438400" cy="7080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a:solidFill>
                  <a:srgbClr val="003366"/>
                </a:solidFill>
                <a:latin typeface="Times New Roman" panose="02020603050405020304" pitchFamily="18" charset="0"/>
              </a:rPr>
              <a:t>流体相对于物体的速度为直匀流</a:t>
            </a:r>
            <a:endParaRPr lang="zh-CN" altLang="en-US" b="1">
              <a:solidFill>
                <a:srgbClr val="003366"/>
              </a:solidFill>
              <a:latin typeface="Arial" panose="020B0604020202020204" pitchFamily="34" charset="0"/>
            </a:endParaRPr>
          </a:p>
        </p:txBody>
      </p:sp>
      <p:sp>
        <p:nvSpPr>
          <p:cNvPr id="122897" name="Rectangle 17">
            <a:extLst>
              <a:ext uri="{FF2B5EF4-FFF2-40B4-BE49-F238E27FC236}">
                <a16:creationId xmlns:a16="http://schemas.microsoft.com/office/drawing/2014/main" xmlns="" id="{7D2988C4-2EAD-41C0-9F26-DF896EC562A8}"/>
              </a:ext>
            </a:extLst>
          </p:cNvPr>
          <p:cNvSpPr>
            <a:spLocks noChangeArrowheads="1"/>
          </p:cNvSpPr>
          <p:nvPr/>
        </p:nvSpPr>
        <p:spPr bwMode="auto">
          <a:xfrm>
            <a:off x="5257800" y="4800600"/>
            <a:ext cx="3657600" cy="708025"/>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b="1" dirty="0">
                <a:solidFill>
                  <a:srgbClr val="003366"/>
                </a:solidFill>
                <a:latin typeface="Arial" panose="020B0604020202020204" pitchFamily="34" charset="0"/>
              </a:rPr>
              <a:t>物体表面不允许流体穿透，沿物面法向分速度等于零。</a:t>
            </a:r>
          </a:p>
        </p:txBody>
      </p:sp>
      <p:graphicFrame>
        <p:nvGraphicFramePr>
          <p:cNvPr id="122898" name="Object 3">
            <a:extLst>
              <a:ext uri="{FF2B5EF4-FFF2-40B4-BE49-F238E27FC236}">
                <a16:creationId xmlns:a16="http://schemas.microsoft.com/office/drawing/2014/main" xmlns="" id="{F564EBCB-804A-4A06-8938-022C728CF096}"/>
              </a:ext>
            </a:extLst>
          </p:cNvPr>
          <p:cNvGraphicFramePr>
            <a:graphicFrameLocks noChangeAspect="1"/>
          </p:cNvGraphicFramePr>
          <p:nvPr/>
        </p:nvGraphicFramePr>
        <p:xfrm>
          <a:off x="457200" y="5562600"/>
          <a:ext cx="2514600" cy="690563"/>
        </p:xfrm>
        <a:graphic>
          <a:graphicData uri="http://schemas.openxmlformats.org/presentationml/2006/ole">
            <mc:AlternateContent xmlns:mc="http://schemas.openxmlformats.org/markup-compatibility/2006">
              <mc:Choice xmlns:v="urn:schemas-microsoft-com:vml" Requires="v">
                <p:oleObj spid="_x0000_s30787" name="Equation" r:id="rId6" imgW="1460500" imgH="419100" progId="Equation.DSMT4">
                  <p:embed/>
                </p:oleObj>
              </mc:Choice>
              <mc:Fallback>
                <p:oleObj name="Equation" r:id="rId6" imgW="14605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562600"/>
                        <a:ext cx="2514600" cy="6905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9" name="Object 4">
            <a:extLst>
              <a:ext uri="{FF2B5EF4-FFF2-40B4-BE49-F238E27FC236}">
                <a16:creationId xmlns:a16="http://schemas.microsoft.com/office/drawing/2014/main" xmlns="" id="{70BD2F9D-0D2E-46CC-9403-1AE7CBB7F5F5}"/>
              </a:ext>
            </a:extLst>
          </p:cNvPr>
          <p:cNvGraphicFramePr>
            <a:graphicFrameLocks noChangeAspect="1"/>
          </p:cNvGraphicFramePr>
          <p:nvPr>
            <p:extLst>
              <p:ext uri="{D42A27DB-BD31-4B8C-83A1-F6EECF244321}">
                <p14:modId xmlns:p14="http://schemas.microsoft.com/office/powerpoint/2010/main" val="143876367"/>
              </p:ext>
            </p:extLst>
          </p:nvPr>
        </p:nvGraphicFramePr>
        <p:xfrm>
          <a:off x="6165850" y="5553236"/>
          <a:ext cx="2835275" cy="733425"/>
        </p:xfrm>
        <a:graphic>
          <a:graphicData uri="http://schemas.openxmlformats.org/presentationml/2006/ole">
            <mc:AlternateContent xmlns:mc="http://schemas.openxmlformats.org/markup-compatibility/2006">
              <mc:Choice xmlns:v="urn:schemas-microsoft-com:vml" Requires="v">
                <p:oleObj spid="_x0000_s30788" name="Equation" r:id="rId8" imgW="1180800" imgH="393480" progId="Equation.DSMT4">
                  <p:embed/>
                </p:oleObj>
              </mc:Choice>
              <mc:Fallback>
                <p:oleObj name="Equation" r:id="rId8" imgW="1180800" imgH="393480" progId="Equation.DSMT4">
                  <p:embed/>
                  <p:pic>
                    <p:nvPicPr>
                      <p:cNvPr id="0" name="Object 4"/>
                      <p:cNvPicPr>
                        <a:picLocks noChangeAspect="1" noChangeArrowheads="1"/>
                      </p:cNvPicPr>
                      <p:nvPr/>
                    </p:nvPicPr>
                    <p:blipFill>
                      <a:blip r:embed="rId9"/>
                      <a:srcRect/>
                      <a:stretch>
                        <a:fillRect/>
                      </a:stretch>
                    </p:blipFill>
                    <p:spPr bwMode="auto">
                      <a:xfrm>
                        <a:off x="6165850" y="5553236"/>
                        <a:ext cx="2835275" cy="7334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0" name="标题 1">
            <a:extLst>
              <a:ext uri="{FF2B5EF4-FFF2-40B4-BE49-F238E27FC236}">
                <a16:creationId xmlns:a16="http://schemas.microsoft.com/office/drawing/2014/main" xmlns="" id="{2A6A58C6-0E54-4B2A-95C6-E96A98ED0F49}"/>
              </a:ext>
            </a:extLst>
          </p:cNvPr>
          <p:cNvSpPr>
            <a:spLocks noGrp="1"/>
          </p:cNvSpPr>
          <p:nvPr>
            <p:ph type="title"/>
          </p:nvPr>
        </p:nvSpPr>
        <p:spPr/>
        <p:txBody>
          <a:bodyPr/>
          <a:lstStyle/>
          <a:p>
            <a:pPr eaLnBrk="1" hangingPunct="1"/>
            <a:r>
              <a:rPr lang="zh-CN" altLang="en-US" sz="2400">
                <a:solidFill>
                  <a:srgbClr val="C2F0FF"/>
                </a:solidFill>
              </a:rPr>
              <a:t>第三章  不可压理想流体绕物体的流动</a:t>
            </a:r>
            <a:r>
              <a:rPr lang="en-US" altLang="zh-CN" sz="2400">
                <a:solidFill>
                  <a:srgbClr val="C2F0FF"/>
                </a:solidFill>
              </a:rPr>
              <a:t/>
            </a:r>
            <a:br>
              <a:rPr lang="en-US" altLang="zh-CN" sz="2400">
                <a:solidFill>
                  <a:srgbClr val="C2F0FF"/>
                </a:solidFill>
              </a:rPr>
            </a:br>
            <a:r>
              <a:rPr lang="en-US" altLang="zh-CN" sz="2000" b="1">
                <a:solidFill>
                  <a:srgbClr val="C2F0FF"/>
                </a:solidFill>
              </a:rPr>
              <a:t>§3-1 </a:t>
            </a:r>
            <a:r>
              <a:rPr lang="zh-CN" altLang="en-US" sz="2000" b="1">
                <a:solidFill>
                  <a:srgbClr val="C2F0FF"/>
                </a:solidFill>
              </a:rPr>
              <a:t>不可压理想流体的无旋运动</a:t>
            </a:r>
            <a:endParaRPr lang="zh-CN" altLang="en-US">
              <a:solidFill>
                <a:srgbClr val="C2F0FF"/>
              </a:solidFill>
            </a:endParaRPr>
          </a:p>
        </p:txBody>
      </p:sp>
      <p:sp>
        <p:nvSpPr>
          <p:cNvPr id="22" name="Rectangle 17">
            <a:extLst>
              <a:ext uri="{FF2B5EF4-FFF2-40B4-BE49-F238E27FC236}">
                <a16:creationId xmlns:a16="http://schemas.microsoft.com/office/drawing/2014/main" xmlns="" id="{AF6B958F-0940-4CCB-99CA-8CD6E79769FE}"/>
              </a:ext>
            </a:extLst>
          </p:cNvPr>
          <p:cNvSpPr>
            <a:spLocks noChangeArrowheads="1"/>
          </p:cNvSpPr>
          <p:nvPr/>
        </p:nvSpPr>
        <p:spPr bwMode="auto">
          <a:xfrm>
            <a:off x="3245643" y="5687420"/>
            <a:ext cx="2652713" cy="523220"/>
          </a:xfrm>
          <a:prstGeom prst="rect">
            <a:avLst/>
          </a:prstGeom>
          <a:solidFill>
            <a:srgbClr val="92D050"/>
          </a:solidFill>
          <a:ln>
            <a:noFill/>
          </a:ln>
        </p:spPr>
        <p:txBody>
          <a:bodyPr wrap="square">
            <a:spAutoFit/>
          </a:bodyPr>
          <a:lstStyle>
            <a:lvl1pPr>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r>
              <a:rPr lang="zh-CN" altLang="en-US" sz="1400" b="1" dirty="0">
                <a:solidFill>
                  <a:srgbClr val="003366"/>
                </a:solidFill>
                <a:latin typeface="Arial" panose="020B0604020202020204" pitchFamily="34" charset="0"/>
              </a:rPr>
              <a:t>位函数在某个方向上的导数等于速度在这个方向上的分量。</a:t>
            </a:r>
          </a:p>
        </p:txBody>
      </p:sp>
      <p:sp>
        <p:nvSpPr>
          <p:cNvPr id="2" name="箭头: 右 1">
            <a:extLst>
              <a:ext uri="{FF2B5EF4-FFF2-40B4-BE49-F238E27FC236}">
                <a16:creationId xmlns:a16="http://schemas.microsoft.com/office/drawing/2014/main" xmlns="" id="{9B2B7CC0-7C4C-43B2-A52D-418416A59C7C}"/>
              </a:ext>
            </a:extLst>
          </p:cNvPr>
          <p:cNvSpPr/>
          <p:nvPr/>
        </p:nvSpPr>
        <p:spPr bwMode="auto">
          <a:xfrm>
            <a:off x="5928486" y="5912127"/>
            <a:ext cx="243714" cy="10826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8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6" grpId="0" animBg="1"/>
      <p:bldP spid="122897" grpId="0" animBg="1"/>
      <p:bldP spid="22"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898&quot;&gt;&lt;/object&gt;&lt;object type=&quot;2&quot; unique_id=&quot;10899&quot;&gt;&lt;object type=&quot;3&quot; unique_id=&quot;10900&quot;&gt;&lt;property id=&quot;20148&quot; value=&quot;5&quot;/&gt;&lt;property id=&quot;20300&quot; value=&quot;Slide 1 - &amp;quot;高压微波放电等离子体建模及其在航空航天领域的应用&amp;quot;&quot;/&gt;&lt;property id=&quot;20307&quot; value=&quot;256&quot;/&gt;&lt;/object&gt;&lt;object type=&quot;3&quot; unique_id=&quot;10962&quot;&gt;&lt;property id=&quot;20148&quot; value=&quot;5&quot;/&gt;&lt;property id=&quot;20300&quot; value=&quot;Slide 3 - &amp;quot;Thanks for your attention!&amp;quot;&quot;/&gt;&lt;property id=&quot;20307&quot; value=&quot;265&quot;/&gt;&lt;/object&gt;&lt;object type=&quot;3&quot; unique_id=&quot;12047&quot;&gt;&lt;property id=&quot;20148&quot; value=&quot;5&quot;/&gt;&lt;property id=&quot;20300&quot; value=&quot;Slide 2 - &amp;quot;经费使用计划及说明&amp;quot;&quot;/&gt;&lt;property id=&quot;20307&quot; value=&quot;272&quot;/&gt;&lt;/object&gt;&lt;/object&gt;&lt;/object&gt;&lt;/database&gt;"/>
  <p:tag name="SECTOMILLISECCONVERTED" val="1"/>
</p:tagLst>
</file>

<file path=ppt/theme/theme1.xml><?xml version="1.0" encoding="utf-8"?>
<a:theme xmlns:a="http://schemas.openxmlformats.org/drawingml/2006/main" name="主题1">
  <a:themeElements>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93 1">
        <a:dk1>
          <a:srgbClr val="666699"/>
        </a:dk1>
        <a:lt1>
          <a:srgbClr val="FFFFFF"/>
        </a:lt1>
        <a:dk2>
          <a:srgbClr val="000000"/>
        </a:dk2>
        <a:lt2>
          <a:srgbClr val="DDDDDD"/>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clrMap bg1="lt1" tx1="dk1" bg2="lt2" tx2="dk2" accent1="accent1" accent2="accent2" accent3="accent3" accent4="accent4" accent5="accent5" accent6="accent6" hlink="hlink" folHlink="folHlink"/>
    </a:extraClrScheme>
    <a:extraClrScheme>
      <a:clrScheme name="0093 3">
        <a:dk1>
          <a:srgbClr val="4E40A4"/>
        </a:dk1>
        <a:lt1>
          <a:srgbClr val="FFFFFF"/>
        </a:lt1>
        <a:dk2>
          <a:srgbClr val="000000"/>
        </a:dk2>
        <a:lt2>
          <a:srgbClr val="CCCCCC"/>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22979</TotalTime>
  <Words>2792</Words>
  <Application>Microsoft Office PowerPoint</Application>
  <PresentationFormat>全屏显示(4:3)</PresentationFormat>
  <Paragraphs>401</Paragraphs>
  <Slides>45</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4" baseType="lpstr">
      <vt:lpstr>Arial</vt:lpstr>
      <vt:lpstr>宋体</vt:lpstr>
      <vt:lpstr>Wingdings</vt:lpstr>
      <vt:lpstr>华文新魏</vt:lpstr>
      <vt:lpstr>楷体_GB2312</vt:lpstr>
      <vt:lpstr>Comic Sans MS</vt:lpstr>
      <vt:lpstr>AR PL UMing HK</vt:lpstr>
      <vt:lpstr>맑은 고딕</vt:lpstr>
      <vt:lpstr>Garamond</vt:lpstr>
      <vt:lpstr>Times New Roman</vt:lpstr>
      <vt:lpstr>Calibri</vt:lpstr>
      <vt:lpstr>楷体</vt:lpstr>
      <vt:lpstr>微软雅黑</vt:lpstr>
      <vt:lpstr>华文楷体</vt:lpstr>
      <vt:lpstr>Gulim</vt:lpstr>
      <vt:lpstr>Verdana</vt:lpstr>
      <vt:lpstr>主题1</vt:lpstr>
      <vt:lpstr>Equation</vt:lpstr>
      <vt:lpstr>公式</vt:lpstr>
      <vt:lpstr>空气动力学基础</vt:lpstr>
      <vt:lpstr>课程内容安排</vt:lpstr>
      <vt:lpstr>课程内容安排</vt:lpstr>
      <vt:lpstr>第三章  不可压理想流体绕物体的流动</vt:lpstr>
      <vt:lpstr>第三章  不可压理想流体绕物体的流动</vt:lpstr>
      <vt:lpstr>第三章  不可压理想流体绕物体的流动</vt:lpstr>
      <vt:lpstr>第三章  不可压理想流体绕物体的流动 §3-1 不可压理想流体的无旋运动</vt:lpstr>
      <vt:lpstr>第三章  不可压理想流体绕物体的流动 §3-1 不可压理想流体的无旋运动</vt:lpstr>
      <vt:lpstr>第三章  不可压理想流体绕物体的流动 §3-1 不可压理想流体的无旋运动</vt:lpstr>
      <vt:lpstr>第三章  不可压理想流体绕物体的流动 §3-1 不可压理想流体的无旋运动</vt:lpstr>
      <vt:lpstr>第三章  不可压理想流体绕物体的流动 §3-1 不可压理想流体的无旋运动</vt:lpstr>
      <vt:lpstr>第三章  不可压理想流体绕物体的流动</vt:lpstr>
      <vt:lpstr>第三章  不可压理想流体绕物体的流动 §3-2拉普拉斯方程的基本解</vt:lpstr>
      <vt:lpstr>第三章  不可压理想流体绕物体的流动 §3-2拉普拉斯方程的基本解</vt:lpstr>
      <vt:lpstr>第三章  不可压理想流体绕物体的流动 §3-2拉普拉斯方程的基本解</vt:lpstr>
      <vt:lpstr>第三章  不可压理想流体绕物体的流动 §3-2拉普拉斯方程的基本解</vt:lpstr>
      <vt:lpstr>第三章  不可压理想流体绕物体的流动 §3-2拉普拉斯方程的基本解</vt:lpstr>
      <vt:lpstr>PowerPoint 演示文稿</vt:lpstr>
      <vt:lpstr>第三章  不可压理想流体绕物体的流动 §3-2拉普拉斯方程的基本解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不可压理想流体绕物体的流动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不可压理想流体绕物体的流动</vt:lpstr>
      <vt:lpstr>Thanks for your attention!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ZHU Guoqiang</dc:creator>
  <cp:lastModifiedBy>lab804</cp:lastModifiedBy>
  <cp:revision>1970</cp:revision>
  <dcterms:created xsi:type="dcterms:W3CDTF">2009-04-29T05:12:24Z</dcterms:created>
  <dcterms:modified xsi:type="dcterms:W3CDTF">2021-03-25T00:40:32Z</dcterms:modified>
</cp:coreProperties>
</file>